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Lst>
  <p:notesMasterIdLst>
    <p:notesMasterId r:id="rId28"/>
  </p:notesMasterIdLst>
  <p:sldIdLst>
    <p:sldId id="280" r:id="rId7"/>
    <p:sldId id="311" r:id="rId8"/>
    <p:sldId id="285" r:id="rId9"/>
    <p:sldId id="286" r:id="rId10"/>
    <p:sldId id="309" r:id="rId11"/>
    <p:sldId id="299" r:id="rId12"/>
    <p:sldId id="315" r:id="rId13"/>
    <p:sldId id="259" r:id="rId14"/>
    <p:sldId id="307" r:id="rId15"/>
    <p:sldId id="308" r:id="rId16"/>
    <p:sldId id="303" r:id="rId17"/>
    <p:sldId id="292" r:id="rId18"/>
    <p:sldId id="398" r:id="rId19"/>
    <p:sldId id="305" r:id="rId20"/>
    <p:sldId id="300" r:id="rId21"/>
    <p:sldId id="302" r:id="rId22"/>
    <p:sldId id="310" r:id="rId23"/>
    <p:sldId id="272" r:id="rId24"/>
    <p:sldId id="316" r:id="rId25"/>
    <p:sldId id="274" r:id="rId26"/>
    <p:sldId id="27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E1731-91E2-4DB7-82F3-DB85972B80E0}" v="7" dt="2022-08-05T13:16:17.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62" d="100"/>
          <a:sy n="62" d="100"/>
        </p:scale>
        <p:origin x="7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Williams, Rhian" userId="0092028b-f2a4-4271-b678-e3f6e23d5d23" providerId="ADAL" clId="{659E1731-91E2-4DB7-82F3-DB85972B80E0}"/>
    <pc:docChg chg="undo custSel addSld delSld modSld sldOrd delMainMaster">
      <pc:chgData name="Wyn-Williams, Rhian" userId="0092028b-f2a4-4271-b678-e3f6e23d5d23" providerId="ADAL" clId="{659E1731-91E2-4DB7-82F3-DB85972B80E0}" dt="2022-08-05T15:15:35.957" v="2384" actId="20577"/>
      <pc:docMkLst>
        <pc:docMk/>
      </pc:docMkLst>
      <pc:sldChg chg="addSp delSp modSp mod">
        <pc:chgData name="Wyn-Williams, Rhian" userId="0092028b-f2a4-4271-b678-e3f6e23d5d23" providerId="ADAL" clId="{659E1731-91E2-4DB7-82F3-DB85972B80E0}" dt="2022-08-03T14:04:37.490" v="1764" actId="962"/>
        <pc:sldMkLst>
          <pc:docMk/>
          <pc:sldMk cId="102812681" sldId="259"/>
        </pc:sldMkLst>
        <pc:spChg chg="mod">
          <ac:chgData name="Wyn-Williams, Rhian" userId="0092028b-f2a4-4271-b678-e3f6e23d5d23" providerId="ADAL" clId="{659E1731-91E2-4DB7-82F3-DB85972B80E0}" dt="2022-08-03T14:04:32.366" v="1762" actId="26606"/>
          <ac:spMkLst>
            <pc:docMk/>
            <pc:sldMk cId="102812681" sldId="259"/>
            <ac:spMk id="2" creationId="{00000000-0000-0000-0000-000000000000}"/>
          </ac:spMkLst>
        </pc:spChg>
        <pc:spChg chg="add del">
          <ac:chgData name="Wyn-Williams, Rhian" userId="0092028b-f2a4-4271-b678-e3f6e23d5d23" providerId="ADAL" clId="{659E1731-91E2-4DB7-82F3-DB85972B80E0}" dt="2022-08-03T14:04:32.366" v="1762" actId="26606"/>
          <ac:spMkLst>
            <pc:docMk/>
            <pc:sldMk cId="102812681" sldId="259"/>
            <ac:spMk id="8" creationId="{C1DD1A8A-57D5-4A81-AD04-532B043C5611}"/>
          </ac:spMkLst>
        </pc:spChg>
        <pc:spChg chg="add del">
          <ac:chgData name="Wyn-Williams, Rhian" userId="0092028b-f2a4-4271-b678-e3f6e23d5d23" providerId="ADAL" clId="{659E1731-91E2-4DB7-82F3-DB85972B80E0}" dt="2022-08-03T14:04:32.366" v="1762" actId="26606"/>
          <ac:spMkLst>
            <pc:docMk/>
            <pc:sldMk cId="102812681" sldId="259"/>
            <ac:spMk id="13" creationId="{007891EC-4501-44ED-A8C8-B11B6DB767AB}"/>
          </ac:spMkLst>
        </pc:spChg>
        <pc:spChg chg="add del">
          <ac:chgData name="Wyn-Williams, Rhian" userId="0092028b-f2a4-4271-b678-e3f6e23d5d23" providerId="ADAL" clId="{659E1731-91E2-4DB7-82F3-DB85972B80E0}" dt="2022-08-03T14:04:32.362" v="1761" actId="26606"/>
          <ac:spMkLst>
            <pc:docMk/>
            <pc:sldMk cId="102812681" sldId="259"/>
            <ac:spMk id="18" creationId="{37C89E4B-3C9F-44B9-8B86-D9E3D112D8EC}"/>
          </ac:spMkLst>
        </pc:spChg>
        <pc:spChg chg="add">
          <ac:chgData name="Wyn-Williams, Rhian" userId="0092028b-f2a4-4271-b678-e3f6e23d5d23" providerId="ADAL" clId="{659E1731-91E2-4DB7-82F3-DB85972B80E0}" dt="2022-08-03T14:04:32.366" v="1762" actId="26606"/>
          <ac:spMkLst>
            <pc:docMk/>
            <pc:sldMk cId="102812681" sldId="259"/>
            <ac:spMk id="24" creationId="{37C89E4B-3C9F-44B9-8B86-D9E3D112D8EC}"/>
          </ac:spMkLst>
        </pc:spChg>
        <pc:picChg chg="mod">
          <ac:chgData name="Wyn-Williams, Rhian" userId="0092028b-f2a4-4271-b678-e3f6e23d5d23" providerId="ADAL" clId="{659E1731-91E2-4DB7-82F3-DB85972B80E0}" dt="2022-08-03T14:04:37.490" v="1764" actId="962"/>
          <ac:picMkLst>
            <pc:docMk/>
            <pc:sldMk cId="102812681" sldId="259"/>
            <ac:picMk id="6" creationId="{00000000-0000-0000-0000-000000000000}"/>
          </ac:picMkLst>
        </pc:picChg>
        <pc:cxnChg chg="add del">
          <ac:chgData name="Wyn-Williams, Rhian" userId="0092028b-f2a4-4271-b678-e3f6e23d5d23" providerId="ADAL" clId="{659E1731-91E2-4DB7-82F3-DB85972B80E0}" dt="2022-08-03T14:04:32.362" v="1761" actId="26606"/>
          <ac:cxnSpMkLst>
            <pc:docMk/>
            <pc:sldMk cId="102812681" sldId="259"/>
            <ac:cxnSpMk id="20" creationId="{AA2EAA10-076F-46BD-8F0F-B9A2FB77A85C}"/>
          </ac:cxnSpMkLst>
        </pc:cxnChg>
        <pc:cxnChg chg="add del">
          <ac:chgData name="Wyn-Williams, Rhian" userId="0092028b-f2a4-4271-b678-e3f6e23d5d23" providerId="ADAL" clId="{659E1731-91E2-4DB7-82F3-DB85972B80E0}" dt="2022-08-03T14:04:32.362" v="1761" actId="26606"/>
          <ac:cxnSpMkLst>
            <pc:docMk/>
            <pc:sldMk cId="102812681" sldId="259"/>
            <ac:cxnSpMk id="22" creationId="{D891E407-403B-4764-86C9-33A56D3BCAA3}"/>
          </ac:cxnSpMkLst>
        </pc:cxnChg>
        <pc:cxnChg chg="add">
          <ac:chgData name="Wyn-Williams, Rhian" userId="0092028b-f2a4-4271-b678-e3f6e23d5d23" providerId="ADAL" clId="{659E1731-91E2-4DB7-82F3-DB85972B80E0}" dt="2022-08-03T14:04:32.366" v="1762" actId="26606"/>
          <ac:cxnSpMkLst>
            <pc:docMk/>
            <pc:sldMk cId="102812681" sldId="259"/>
            <ac:cxnSpMk id="25" creationId="{AA2EAA10-076F-46BD-8F0F-B9A2FB77A85C}"/>
          </ac:cxnSpMkLst>
        </pc:cxnChg>
        <pc:cxnChg chg="add">
          <ac:chgData name="Wyn-Williams, Rhian" userId="0092028b-f2a4-4271-b678-e3f6e23d5d23" providerId="ADAL" clId="{659E1731-91E2-4DB7-82F3-DB85972B80E0}" dt="2022-08-03T14:04:32.366" v="1762" actId="26606"/>
          <ac:cxnSpMkLst>
            <pc:docMk/>
            <pc:sldMk cId="102812681" sldId="259"/>
            <ac:cxnSpMk id="26" creationId="{D891E407-403B-4764-86C9-33A56D3BCAA3}"/>
          </ac:cxnSpMkLst>
        </pc:cxnChg>
      </pc:sldChg>
      <pc:sldChg chg="addSp delSp modSp del mod ord">
        <pc:chgData name="Wyn-Williams, Rhian" userId="0092028b-f2a4-4271-b678-e3f6e23d5d23" providerId="ADAL" clId="{659E1731-91E2-4DB7-82F3-DB85972B80E0}" dt="2022-08-03T14:02:08.952" v="1758" actId="47"/>
        <pc:sldMkLst>
          <pc:docMk/>
          <pc:sldMk cId="4269862387" sldId="264"/>
        </pc:sldMkLst>
        <pc:spChg chg="mod">
          <ac:chgData name="Wyn-Williams, Rhian" userId="0092028b-f2a4-4271-b678-e3f6e23d5d23" providerId="ADAL" clId="{659E1731-91E2-4DB7-82F3-DB85972B80E0}" dt="2022-08-03T13:58:54.568" v="1732" actId="26606"/>
          <ac:spMkLst>
            <pc:docMk/>
            <pc:sldMk cId="4269862387" sldId="264"/>
            <ac:spMk id="2" creationId="{00000000-0000-0000-0000-000000000000}"/>
          </ac:spMkLst>
        </pc:spChg>
        <pc:spChg chg="del">
          <ac:chgData name="Wyn-Williams, Rhian" userId="0092028b-f2a4-4271-b678-e3f6e23d5d23" providerId="ADAL" clId="{659E1731-91E2-4DB7-82F3-DB85972B80E0}" dt="2022-08-03T13:58:15.108" v="1729" actId="26606"/>
          <ac:spMkLst>
            <pc:docMk/>
            <pc:sldMk cId="4269862387" sldId="264"/>
            <ac:spMk id="25" creationId="{74426AB7-D619-4515-962A-BC83909EC015}"/>
          </ac:spMkLst>
        </pc:spChg>
        <pc:spChg chg="del">
          <ac:chgData name="Wyn-Williams, Rhian" userId="0092028b-f2a4-4271-b678-e3f6e23d5d23" providerId="ADAL" clId="{659E1731-91E2-4DB7-82F3-DB85972B80E0}" dt="2022-08-03T13:58:15.108" v="1729" actId="26606"/>
          <ac:spMkLst>
            <pc:docMk/>
            <pc:sldMk cId="4269862387" sldId="264"/>
            <ac:spMk id="26" creationId="{DE47DF98-723F-4AAC-ABCF-CACBC438F78F}"/>
          </ac:spMkLst>
        </pc:spChg>
        <pc:spChg chg="add del">
          <ac:chgData name="Wyn-Williams, Rhian" userId="0092028b-f2a4-4271-b678-e3f6e23d5d23" providerId="ADAL" clId="{659E1731-91E2-4DB7-82F3-DB85972B80E0}" dt="2022-08-03T13:58:54.568" v="1732" actId="26606"/>
          <ac:spMkLst>
            <pc:docMk/>
            <pc:sldMk cId="4269862387" sldId="264"/>
            <ac:spMk id="32" creationId="{823AC064-BC96-4F32-8AE1-B2FD38754823}"/>
          </ac:spMkLst>
        </pc:spChg>
        <pc:spChg chg="add">
          <ac:chgData name="Wyn-Williams, Rhian" userId="0092028b-f2a4-4271-b678-e3f6e23d5d23" providerId="ADAL" clId="{659E1731-91E2-4DB7-82F3-DB85972B80E0}" dt="2022-08-03T13:58:54.568" v="1732" actId="26606"/>
          <ac:spMkLst>
            <pc:docMk/>
            <pc:sldMk cId="4269862387" sldId="264"/>
            <ac:spMk id="39" creationId="{C4879EFC-8E62-4E00-973C-C45EE9EC676D}"/>
          </ac:spMkLst>
        </pc:spChg>
        <pc:spChg chg="add">
          <ac:chgData name="Wyn-Williams, Rhian" userId="0092028b-f2a4-4271-b678-e3f6e23d5d23" providerId="ADAL" clId="{659E1731-91E2-4DB7-82F3-DB85972B80E0}" dt="2022-08-03T13:58:54.568" v="1732" actId="26606"/>
          <ac:spMkLst>
            <pc:docMk/>
            <pc:sldMk cId="4269862387" sldId="264"/>
            <ac:spMk id="41" creationId="{D6A9C53F-5F90-40A5-8C85-5412D39C8C68}"/>
          </ac:spMkLst>
        </pc:spChg>
        <pc:graphicFrameChg chg="add del modGraphic">
          <ac:chgData name="Wyn-Williams, Rhian" userId="0092028b-f2a4-4271-b678-e3f6e23d5d23" providerId="ADAL" clId="{659E1731-91E2-4DB7-82F3-DB85972B80E0}" dt="2022-08-03T13:46:29.652" v="1720" actId="27309"/>
          <ac:graphicFrameMkLst>
            <pc:docMk/>
            <pc:sldMk cId="4269862387" sldId="264"/>
            <ac:graphicFrameMk id="4" creationId="{6C616D9F-5863-460E-8C9A-394E5C2EFE05}"/>
          </ac:graphicFrameMkLst>
        </pc:graphicFrameChg>
        <pc:picChg chg="add mod">
          <ac:chgData name="Wyn-Williams, Rhian" userId="0092028b-f2a4-4271-b678-e3f6e23d5d23" providerId="ADAL" clId="{659E1731-91E2-4DB7-82F3-DB85972B80E0}" dt="2022-08-03T13:58:54.568" v="1732" actId="26606"/>
          <ac:picMkLst>
            <pc:docMk/>
            <pc:sldMk cId="4269862387" sldId="264"/>
            <ac:picMk id="6" creationId="{139F5F18-0E3F-4989-B957-1C99883F901B}"/>
          </ac:picMkLst>
        </pc:picChg>
        <pc:picChg chg="mod ord">
          <ac:chgData name="Wyn-Williams, Rhian" userId="0092028b-f2a4-4271-b678-e3f6e23d5d23" providerId="ADAL" clId="{659E1731-91E2-4DB7-82F3-DB85972B80E0}" dt="2022-08-03T13:58:54.568" v="1732" actId="26606"/>
          <ac:picMkLst>
            <pc:docMk/>
            <pc:sldMk cId="4269862387" sldId="264"/>
            <ac:picMk id="8" creationId="{B6342983-C910-416E-A596-DE33DED36341}"/>
          </ac:picMkLst>
        </pc:picChg>
        <pc:cxnChg chg="del">
          <ac:chgData name="Wyn-Williams, Rhian" userId="0092028b-f2a4-4271-b678-e3f6e23d5d23" providerId="ADAL" clId="{659E1731-91E2-4DB7-82F3-DB85972B80E0}" dt="2022-08-03T13:58:15.108" v="1729" actId="26606"/>
          <ac:cxnSpMkLst>
            <pc:docMk/>
            <pc:sldMk cId="4269862387" sldId="264"/>
            <ac:cxnSpMk id="27" creationId="{EA29FC7C-9308-4FDE-8DCA-405668055B0F}"/>
          </ac:cxnSpMkLst>
        </pc:cxnChg>
        <pc:cxnChg chg="add del">
          <ac:chgData name="Wyn-Williams, Rhian" userId="0092028b-f2a4-4271-b678-e3f6e23d5d23" providerId="ADAL" clId="{659E1731-91E2-4DB7-82F3-DB85972B80E0}" dt="2022-08-03T13:58:54.568" v="1732" actId="26606"/>
          <ac:cxnSpMkLst>
            <pc:docMk/>
            <pc:sldMk cId="4269862387" sldId="264"/>
            <ac:cxnSpMk id="34" creationId="{A58B1B64-31F5-4A02-8CDF-89C2A37BF4AB}"/>
          </ac:cxnSpMkLst>
        </pc:cxnChg>
      </pc:sldChg>
      <pc:sldChg chg="modSp mod modNotesTx">
        <pc:chgData name="Wyn-Williams, Rhian" userId="0092028b-f2a4-4271-b678-e3f6e23d5d23" providerId="ADAL" clId="{659E1731-91E2-4DB7-82F3-DB85972B80E0}" dt="2022-08-05T15:15:09.805" v="2379" actId="20577"/>
        <pc:sldMkLst>
          <pc:docMk/>
          <pc:sldMk cId="576694430" sldId="279"/>
        </pc:sldMkLst>
        <pc:spChg chg="mod">
          <ac:chgData name="Wyn-Williams, Rhian" userId="0092028b-f2a4-4271-b678-e3f6e23d5d23" providerId="ADAL" clId="{659E1731-91E2-4DB7-82F3-DB85972B80E0}" dt="2022-08-03T14:34:51.834" v="2094" actId="20577"/>
          <ac:spMkLst>
            <pc:docMk/>
            <pc:sldMk cId="576694430" sldId="279"/>
            <ac:spMk id="2" creationId="{00000000-0000-0000-0000-000000000000}"/>
          </ac:spMkLst>
        </pc:spChg>
      </pc:sldChg>
      <pc:sldChg chg="modNotesTx">
        <pc:chgData name="Wyn-Williams, Rhian" userId="0092028b-f2a4-4271-b678-e3f6e23d5d23" providerId="ADAL" clId="{659E1731-91E2-4DB7-82F3-DB85972B80E0}" dt="2022-08-05T15:15:13.145" v="2381" actId="20577"/>
        <pc:sldMkLst>
          <pc:docMk/>
          <pc:sldMk cId="1506743173" sldId="290"/>
        </pc:sldMkLst>
      </pc:sldChg>
      <pc:sldChg chg="modSp mod ord modNotesTx">
        <pc:chgData name="Wyn-Williams, Rhian" userId="0092028b-f2a4-4271-b678-e3f6e23d5d23" providerId="ADAL" clId="{659E1731-91E2-4DB7-82F3-DB85972B80E0}" dt="2022-08-05T11:33:37.180" v="2117" actId="20577"/>
        <pc:sldMkLst>
          <pc:docMk/>
          <pc:sldMk cId="2548109685" sldId="292"/>
        </pc:sldMkLst>
        <pc:spChg chg="mod">
          <ac:chgData name="Wyn-Williams, Rhian" userId="0092028b-f2a4-4271-b678-e3f6e23d5d23" providerId="ADAL" clId="{659E1731-91E2-4DB7-82F3-DB85972B80E0}" dt="2022-08-05T11:33:37.180" v="2117" actId="20577"/>
          <ac:spMkLst>
            <pc:docMk/>
            <pc:sldMk cId="2548109685" sldId="292"/>
            <ac:spMk id="2" creationId="{00000000-0000-0000-0000-000000000000}"/>
          </ac:spMkLst>
        </pc:spChg>
        <pc:graphicFrameChg chg="modGraphic">
          <ac:chgData name="Wyn-Williams, Rhian" userId="0092028b-f2a4-4271-b678-e3f6e23d5d23" providerId="ADAL" clId="{659E1731-91E2-4DB7-82F3-DB85972B80E0}" dt="2022-08-03T14:14:52.328" v="1945" actId="20577"/>
          <ac:graphicFrameMkLst>
            <pc:docMk/>
            <pc:sldMk cId="2548109685" sldId="292"/>
            <ac:graphicFrameMk id="6" creationId="{00000000-0000-0000-0000-000000000000}"/>
          </ac:graphicFrameMkLst>
        </pc:graphicFrameChg>
      </pc:sldChg>
      <pc:sldChg chg="del">
        <pc:chgData name="Wyn-Williams, Rhian" userId="0092028b-f2a4-4271-b678-e3f6e23d5d23" providerId="ADAL" clId="{659E1731-91E2-4DB7-82F3-DB85972B80E0}" dt="2022-08-02T13:58:26.114" v="84" actId="47"/>
        <pc:sldMkLst>
          <pc:docMk/>
          <pc:sldMk cId="3491350528" sldId="296"/>
        </pc:sldMkLst>
      </pc:sldChg>
      <pc:sldChg chg="del">
        <pc:chgData name="Wyn-Williams, Rhian" userId="0092028b-f2a4-4271-b678-e3f6e23d5d23" providerId="ADAL" clId="{659E1731-91E2-4DB7-82F3-DB85972B80E0}" dt="2022-08-02T15:14:15.769" v="124" actId="47"/>
        <pc:sldMkLst>
          <pc:docMk/>
          <pc:sldMk cId="4188810050" sldId="297"/>
        </pc:sldMkLst>
      </pc:sldChg>
      <pc:sldChg chg="addSp delSp modSp mod modNotesTx">
        <pc:chgData name="Wyn-Williams, Rhian" userId="0092028b-f2a4-4271-b678-e3f6e23d5d23" providerId="ADAL" clId="{659E1731-91E2-4DB7-82F3-DB85972B80E0}" dt="2022-08-05T13:05:46.668" v="2364" actId="14100"/>
        <pc:sldMkLst>
          <pc:docMk/>
          <pc:sldMk cId="1458279328" sldId="298"/>
        </pc:sldMkLst>
        <pc:spChg chg="mod">
          <ac:chgData name="Wyn-Williams, Rhian" userId="0092028b-f2a4-4271-b678-e3f6e23d5d23" providerId="ADAL" clId="{659E1731-91E2-4DB7-82F3-DB85972B80E0}" dt="2022-08-05T13:05:41.303" v="2361" actId="14100"/>
          <ac:spMkLst>
            <pc:docMk/>
            <pc:sldMk cId="1458279328" sldId="298"/>
            <ac:spMk id="2" creationId="{D42596C7-6221-49E0-8135-26CF2F92EE9B}"/>
          </ac:spMkLst>
        </pc:spChg>
        <pc:spChg chg="del mod">
          <ac:chgData name="Wyn-Williams, Rhian" userId="0092028b-f2a4-4271-b678-e3f6e23d5d23" providerId="ADAL" clId="{659E1731-91E2-4DB7-82F3-DB85972B80E0}" dt="2022-08-03T14:01:08.828" v="1740" actId="478"/>
          <ac:spMkLst>
            <pc:docMk/>
            <pc:sldMk cId="1458279328" sldId="298"/>
            <ac:spMk id="3" creationId="{094C7C52-CC2E-4370-9807-A2BAF72369DB}"/>
          </ac:spMkLst>
        </pc:spChg>
        <pc:spChg chg="add del mod">
          <ac:chgData name="Wyn-Williams, Rhian" userId="0092028b-f2a4-4271-b678-e3f6e23d5d23" providerId="ADAL" clId="{659E1731-91E2-4DB7-82F3-DB85972B80E0}" dt="2022-08-03T14:01:20.986" v="1745" actId="478"/>
          <ac:spMkLst>
            <pc:docMk/>
            <pc:sldMk cId="1458279328" sldId="298"/>
            <ac:spMk id="6" creationId="{77C3DF4E-A93F-46B6-B56C-C024FB635C68}"/>
          </ac:spMkLst>
        </pc:spChg>
        <pc:picChg chg="add del mod">
          <ac:chgData name="Wyn-Williams, Rhian" userId="0092028b-f2a4-4271-b678-e3f6e23d5d23" providerId="ADAL" clId="{659E1731-91E2-4DB7-82F3-DB85972B80E0}" dt="2022-08-03T14:01:14.458" v="1742" actId="478"/>
          <ac:picMkLst>
            <pc:docMk/>
            <pc:sldMk cId="1458279328" sldId="298"/>
            <ac:picMk id="5" creationId="{C5103417-A327-4277-9AA6-B1E7E7E9D967}"/>
          </ac:picMkLst>
        </pc:picChg>
        <pc:picChg chg="add mod">
          <ac:chgData name="Wyn-Williams, Rhian" userId="0092028b-f2a4-4271-b678-e3f6e23d5d23" providerId="ADAL" clId="{659E1731-91E2-4DB7-82F3-DB85972B80E0}" dt="2022-08-05T13:05:46.668" v="2364" actId="14100"/>
          <ac:picMkLst>
            <pc:docMk/>
            <pc:sldMk cId="1458279328" sldId="298"/>
            <ac:picMk id="8" creationId="{08C52430-02F7-4412-AD85-BCCC1916C4E8}"/>
          </ac:picMkLst>
        </pc:picChg>
      </pc:sldChg>
      <pc:sldChg chg="modSp mod">
        <pc:chgData name="Wyn-Williams, Rhian" userId="0092028b-f2a4-4271-b678-e3f6e23d5d23" providerId="ADAL" clId="{659E1731-91E2-4DB7-82F3-DB85972B80E0}" dt="2022-08-03T12:50:30.845" v="878" actId="5793"/>
        <pc:sldMkLst>
          <pc:docMk/>
          <pc:sldMk cId="77080137" sldId="300"/>
        </pc:sldMkLst>
        <pc:spChg chg="mod">
          <ac:chgData name="Wyn-Williams, Rhian" userId="0092028b-f2a4-4271-b678-e3f6e23d5d23" providerId="ADAL" clId="{659E1731-91E2-4DB7-82F3-DB85972B80E0}" dt="2022-08-03T12:50:30.845" v="878" actId="5793"/>
          <ac:spMkLst>
            <pc:docMk/>
            <pc:sldMk cId="77080137" sldId="300"/>
            <ac:spMk id="6" creationId="{6F27EBF0-2DC3-4E99-BA5B-4347E84B5323}"/>
          </ac:spMkLst>
        </pc:spChg>
      </pc:sldChg>
      <pc:sldChg chg="modSp mod">
        <pc:chgData name="Wyn-Williams, Rhian" userId="0092028b-f2a4-4271-b678-e3f6e23d5d23" providerId="ADAL" clId="{659E1731-91E2-4DB7-82F3-DB85972B80E0}" dt="2022-08-05T14:21:49.680" v="2375" actId="20577"/>
        <pc:sldMkLst>
          <pc:docMk/>
          <pc:sldMk cId="3622041532" sldId="303"/>
        </pc:sldMkLst>
        <pc:spChg chg="mod">
          <ac:chgData name="Wyn-Williams, Rhian" userId="0092028b-f2a4-4271-b678-e3f6e23d5d23" providerId="ADAL" clId="{659E1731-91E2-4DB7-82F3-DB85972B80E0}" dt="2022-08-05T14:21:49.680" v="2375" actId="20577"/>
          <ac:spMkLst>
            <pc:docMk/>
            <pc:sldMk cId="3622041532" sldId="303"/>
            <ac:spMk id="3" creationId="{21A1B0F3-EE86-442D-B1CA-EDF10D6837C7}"/>
          </ac:spMkLst>
        </pc:spChg>
      </pc:sldChg>
      <pc:sldChg chg="addSp delSp modSp mod ord">
        <pc:chgData name="Wyn-Williams, Rhian" userId="0092028b-f2a4-4271-b678-e3f6e23d5d23" providerId="ADAL" clId="{659E1731-91E2-4DB7-82F3-DB85972B80E0}" dt="2022-08-03T13:55:56.271" v="1724" actId="1076"/>
        <pc:sldMkLst>
          <pc:docMk/>
          <pc:sldMk cId="3199533553" sldId="304"/>
        </pc:sldMkLst>
        <pc:spChg chg="del mod">
          <ac:chgData name="Wyn-Williams, Rhian" userId="0092028b-f2a4-4271-b678-e3f6e23d5d23" providerId="ADAL" clId="{659E1731-91E2-4DB7-82F3-DB85972B80E0}" dt="2022-08-02T14:32:11.614" v="87" actId="478"/>
          <ac:spMkLst>
            <pc:docMk/>
            <pc:sldMk cId="3199533553" sldId="304"/>
            <ac:spMk id="2" creationId="{A0618091-2F28-40F6-8001-53EAC6478C0E}"/>
          </ac:spMkLst>
        </pc:spChg>
        <pc:spChg chg="mod">
          <ac:chgData name="Wyn-Williams, Rhian" userId="0092028b-f2a4-4271-b678-e3f6e23d5d23" providerId="ADAL" clId="{659E1731-91E2-4DB7-82F3-DB85972B80E0}" dt="2022-08-03T13:55:56.271" v="1724" actId="1076"/>
          <ac:spMkLst>
            <pc:docMk/>
            <pc:sldMk cId="3199533553" sldId="304"/>
            <ac:spMk id="3" creationId="{9DEC39F7-AA56-4D31-AAFF-C1C4000B4334}"/>
          </ac:spMkLst>
        </pc:spChg>
        <pc:spChg chg="add del mod">
          <ac:chgData name="Wyn-Williams, Rhian" userId="0092028b-f2a4-4271-b678-e3f6e23d5d23" providerId="ADAL" clId="{659E1731-91E2-4DB7-82F3-DB85972B80E0}" dt="2022-08-02T14:32:15.520" v="88" actId="478"/>
          <ac:spMkLst>
            <pc:docMk/>
            <pc:sldMk cId="3199533553" sldId="304"/>
            <ac:spMk id="5" creationId="{3C2C0577-EEEB-42CA-8314-6F8860CFF1AD}"/>
          </ac:spMkLst>
        </pc:spChg>
      </pc:sldChg>
      <pc:sldChg chg="addSp delSp modSp mod">
        <pc:chgData name="Wyn-Williams, Rhian" userId="0092028b-f2a4-4271-b678-e3f6e23d5d23" providerId="ADAL" clId="{659E1731-91E2-4DB7-82F3-DB85972B80E0}" dt="2022-08-03T14:11:21.705" v="1770" actId="962"/>
        <pc:sldMkLst>
          <pc:docMk/>
          <pc:sldMk cId="3638571098" sldId="305"/>
        </pc:sldMkLst>
        <pc:spChg chg="del">
          <ac:chgData name="Wyn-Williams, Rhian" userId="0092028b-f2a4-4271-b678-e3f6e23d5d23" providerId="ADAL" clId="{659E1731-91E2-4DB7-82F3-DB85972B80E0}" dt="2022-08-03T14:11:18.709" v="1768" actId="26606"/>
          <ac:spMkLst>
            <pc:docMk/>
            <pc:sldMk cId="3638571098" sldId="305"/>
            <ac:spMk id="10" creationId="{37C89E4B-3C9F-44B9-8B86-D9E3D112D8EC}"/>
          </ac:spMkLst>
        </pc:spChg>
        <pc:spChg chg="add">
          <ac:chgData name="Wyn-Williams, Rhian" userId="0092028b-f2a4-4271-b678-e3f6e23d5d23" providerId="ADAL" clId="{659E1731-91E2-4DB7-82F3-DB85972B80E0}" dt="2022-08-03T14:11:18.709" v="1768" actId="26606"/>
          <ac:spMkLst>
            <pc:docMk/>
            <pc:sldMk cId="3638571098" sldId="305"/>
            <ac:spMk id="19" creationId="{37C89E4B-3C9F-44B9-8B86-D9E3D112D8EC}"/>
          </ac:spMkLst>
        </pc:spChg>
        <pc:picChg chg="mod">
          <ac:chgData name="Wyn-Williams, Rhian" userId="0092028b-f2a4-4271-b678-e3f6e23d5d23" providerId="ADAL" clId="{659E1731-91E2-4DB7-82F3-DB85972B80E0}" dt="2022-08-03T14:11:21.705" v="1770" actId="962"/>
          <ac:picMkLst>
            <pc:docMk/>
            <pc:sldMk cId="3638571098" sldId="305"/>
            <ac:picMk id="5" creationId="{5A0FDA74-E11D-4B7C-A479-FBBDA8711174}"/>
          </ac:picMkLst>
        </pc:picChg>
        <pc:cxnChg chg="del">
          <ac:chgData name="Wyn-Williams, Rhian" userId="0092028b-f2a4-4271-b678-e3f6e23d5d23" providerId="ADAL" clId="{659E1731-91E2-4DB7-82F3-DB85972B80E0}" dt="2022-08-03T14:11:18.709" v="1768" actId="26606"/>
          <ac:cxnSpMkLst>
            <pc:docMk/>
            <pc:sldMk cId="3638571098" sldId="305"/>
            <ac:cxnSpMk id="12" creationId="{AA2EAA10-076F-46BD-8F0F-B9A2FB77A85C}"/>
          </ac:cxnSpMkLst>
        </pc:cxnChg>
        <pc:cxnChg chg="del">
          <ac:chgData name="Wyn-Williams, Rhian" userId="0092028b-f2a4-4271-b678-e3f6e23d5d23" providerId="ADAL" clId="{659E1731-91E2-4DB7-82F3-DB85972B80E0}" dt="2022-08-03T14:11:18.709" v="1768" actId="26606"/>
          <ac:cxnSpMkLst>
            <pc:docMk/>
            <pc:sldMk cId="3638571098" sldId="305"/>
            <ac:cxnSpMk id="14" creationId="{D891E407-403B-4764-86C9-33A56D3BCAA3}"/>
          </ac:cxnSpMkLst>
        </pc:cxnChg>
        <pc:cxnChg chg="add">
          <ac:chgData name="Wyn-Williams, Rhian" userId="0092028b-f2a4-4271-b678-e3f6e23d5d23" providerId="ADAL" clId="{659E1731-91E2-4DB7-82F3-DB85972B80E0}" dt="2022-08-03T14:11:18.709" v="1768" actId="26606"/>
          <ac:cxnSpMkLst>
            <pc:docMk/>
            <pc:sldMk cId="3638571098" sldId="305"/>
            <ac:cxnSpMk id="21" creationId="{AA2EAA10-076F-46BD-8F0F-B9A2FB77A85C}"/>
          </ac:cxnSpMkLst>
        </pc:cxnChg>
        <pc:cxnChg chg="add">
          <ac:chgData name="Wyn-Williams, Rhian" userId="0092028b-f2a4-4271-b678-e3f6e23d5d23" providerId="ADAL" clId="{659E1731-91E2-4DB7-82F3-DB85972B80E0}" dt="2022-08-03T14:11:18.709" v="1768" actId="26606"/>
          <ac:cxnSpMkLst>
            <pc:docMk/>
            <pc:sldMk cId="3638571098" sldId="305"/>
            <ac:cxnSpMk id="23" creationId="{D891E407-403B-4764-86C9-33A56D3BCAA3}"/>
          </ac:cxnSpMkLst>
        </pc:cxnChg>
      </pc:sldChg>
      <pc:sldChg chg="add modNotesTx">
        <pc:chgData name="Wyn-Williams, Rhian" userId="0092028b-f2a4-4271-b678-e3f6e23d5d23" providerId="ADAL" clId="{659E1731-91E2-4DB7-82F3-DB85972B80E0}" dt="2022-08-05T15:15:35.957" v="2384" actId="20577"/>
        <pc:sldMkLst>
          <pc:docMk/>
          <pc:sldMk cId="4193863268" sldId="306"/>
        </pc:sldMkLst>
      </pc:sldChg>
      <pc:sldChg chg="add del">
        <pc:chgData name="Wyn-Williams, Rhian" userId="0092028b-f2a4-4271-b678-e3f6e23d5d23" providerId="ADAL" clId="{659E1731-91E2-4DB7-82F3-DB85972B80E0}" dt="2022-08-03T14:06:41.444" v="1766" actId="47"/>
        <pc:sldMkLst>
          <pc:docMk/>
          <pc:sldMk cId="2158240784" sldId="307"/>
        </pc:sldMkLst>
      </pc:sldChg>
      <pc:sldMasterChg chg="del delSldLayout">
        <pc:chgData name="Wyn-Williams, Rhian" userId="0092028b-f2a4-4271-b678-e3f6e23d5d23" providerId="ADAL" clId="{659E1731-91E2-4DB7-82F3-DB85972B80E0}" dt="2022-08-02T15:14:15.769" v="124" actId="47"/>
        <pc:sldMasterMkLst>
          <pc:docMk/>
          <pc:sldMasterMk cId="1170517869" sldId="2147483684"/>
        </pc:sldMasterMkLst>
        <pc:sldLayoutChg chg="del">
          <pc:chgData name="Wyn-Williams, Rhian" userId="0092028b-f2a4-4271-b678-e3f6e23d5d23" providerId="ADAL" clId="{659E1731-91E2-4DB7-82F3-DB85972B80E0}" dt="2022-08-02T15:14:15.769" v="124" actId="47"/>
          <pc:sldLayoutMkLst>
            <pc:docMk/>
            <pc:sldMasterMk cId="1170517869" sldId="2147483684"/>
            <pc:sldLayoutMk cId="2981211505" sldId="2147483685"/>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1952139743" sldId="2147483686"/>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1018131073" sldId="2147483687"/>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1016871716" sldId="2147483688"/>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3389004270" sldId="2147483689"/>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1091987179" sldId="2147483690"/>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3598823752" sldId="2147483691"/>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680031061" sldId="2147483692"/>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2352893535" sldId="2147483693"/>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1514738943" sldId="2147483694"/>
          </pc:sldLayoutMkLst>
        </pc:sldLayoutChg>
        <pc:sldLayoutChg chg="del">
          <pc:chgData name="Wyn-Williams, Rhian" userId="0092028b-f2a4-4271-b678-e3f6e23d5d23" providerId="ADAL" clId="{659E1731-91E2-4DB7-82F3-DB85972B80E0}" dt="2022-08-02T15:14:15.769" v="124" actId="47"/>
          <pc:sldLayoutMkLst>
            <pc:docMk/>
            <pc:sldMasterMk cId="1170517869" sldId="2147483684"/>
            <pc:sldLayoutMk cId="3653722518" sldId="2147483695"/>
          </pc:sldLayoutMkLst>
        </pc:sldLayoutChg>
      </pc:sldMasterChg>
    </pc:docChg>
  </pc:docChgLst>
  <pc:docChgLst>
    <pc:chgData name="Wyn-Williams, Rhian" userId="0092028b-f2a4-4271-b678-e3f6e23d5d23" providerId="ADAL" clId="{6842D5AF-AAF1-4476-BA94-8235A28C4115}"/>
    <pc:docChg chg="custSel modSld">
      <pc:chgData name="Wyn-Williams, Rhian" userId="0092028b-f2a4-4271-b678-e3f6e23d5d23" providerId="ADAL" clId="{6842D5AF-AAF1-4476-BA94-8235A28C4115}" dt="2021-09-05T17:58:51.258" v="4684"/>
      <pc:docMkLst>
        <pc:docMk/>
      </pc:docMkLst>
      <pc:sldChg chg="modSp mod">
        <pc:chgData name="Wyn-Williams, Rhian" userId="0092028b-f2a4-4271-b678-e3f6e23d5d23" providerId="ADAL" clId="{6842D5AF-AAF1-4476-BA94-8235A28C4115}" dt="2021-09-05T16:53:40.842" v="125" actId="14100"/>
        <pc:sldMkLst>
          <pc:docMk/>
          <pc:sldMk cId="4269862387" sldId="264"/>
        </pc:sldMkLst>
        <pc:spChg chg="mod">
          <ac:chgData name="Wyn-Williams, Rhian" userId="0092028b-f2a4-4271-b678-e3f6e23d5d23" providerId="ADAL" clId="{6842D5AF-AAF1-4476-BA94-8235A28C4115}" dt="2021-09-05T16:53:40.842" v="125" actId="14100"/>
          <ac:spMkLst>
            <pc:docMk/>
            <pc:sldMk cId="4269862387" sldId="264"/>
            <ac:spMk id="2" creationId="{00000000-0000-0000-0000-000000000000}"/>
          </ac:spMkLst>
        </pc:spChg>
      </pc:sldChg>
      <pc:sldChg chg="modSp mod">
        <pc:chgData name="Wyn-Williams, Rhian" userId="0092028b-f2a4-4271-b678-e3f6e23d5d23" providerId="ADAL" clId="{6842D5AF-AAF1-4476-BA94-8235A28C4115}" dt="2021-09-05T17:24:48.179" v="1009" actId="20577"/>
        <pc:sldMkLst>
          <pc:docMk/>
          <pc:sldMk cId="2548109685" sldId="292"/>
        </pc:sldMkLst>
        <pc:graphicFrameChg chg="mod modGraphic">
          <ac:chgData name="Wyn-Williams, Rhian" userId="0092028b-f2a4-4271-b678-e3f6e23d5d23" providerId="ADAL" clId="{6842D5AF-AAF1-4476-BA94-8235A28C4115}" dt="2021-09-05T17:24:48.179" v="1009" actId="20577"/>
          <ac:graphicFrameMkLst>
            <pc:docMk/>
            <pc:sldMk cId="2548109685" sldId="292"/>
            <ac:graphicFrameMk id="6" creationId="{00000000-0000-0000-0000-000000000000}"/>
          </ac:graphicFrameMkLst>
        </pc:graphicFrameChg>
      </pc:sldChg>
      <pc:sldChg chg="modSp mod">
        <pc:chgData name="Wyn-Williams, Rhian" userId="0092028b-f2a4-4271-b678-e3f6e23d5d23" providerId="ADAL" clId="{6842D5AF-AAF1-4476-BA94-8235A28C4115}" dt="2021-09-05T17:14:58.918" v="197" actId="20577"/>
        <pc:sldMkLst>
          <pc:docMk/>
          <pc:sldMk cId="3622041532" sldId="303"/>
        </pc:sldMkLst>
        <pc:spChg chg="mod">
          <ac:chgData name="Wyn-Williams, Rhian" userId="0092028b-f2a4-4271-b678-e3f6e23d5d23" providerId="ADAL" clId="{6842D5AF-AAF1-4476-BA94-8235A28C4115}" dt="2021-09-05T17:14:58.918" v="197" actId="20577"/>
          <ac:spMkLst>
            <pc:docMk/>
            <pc:sldMk cId="3622041532" sldId="303"/>
            <ac:spMk id="3" creationId="{21A1B0F3-EE86-442D-B1CA-EDF10D6837C7}"/>
          </ac:spMkLst>
        </pc:spChg>
      </pc:sldChg>
      <pc:sldChg chg="modSp mod setBg">
        <pc:chgData name="Wyn-Williams, Rhian" userId="0092028b-f2a4-4271-b678-e3f6e23d5d23" providerId="ADAL" clId="{6842D5AF-AAF1-4476-BA94-8235A28C4115}" dt="2021-09-05T17:58:51.258" v="4684"/>
        <pc:sldMkLst>
          <pc:docMk/>
          <pc:sldMk cId="3199533553" sldId="304"/>
        </pc:sldMkLst>
        <pc:spChg chg="mod">
          <ac:chgData name="Wyn-Williams, Rhian" userId="0092028b-f2a4-4271-b678-e3f6e23d5d23" providerId="ADAL" clId="{6842D5AF-AAF1-4476-BA94-8235A28C4115}" dt="2021-09-05T17:54:52.760" v="4657" actId="1076"/>
          <ac:spMkLst>
            <pc:docMk/>
            <pc:sldMk cId="3199533553" sldId="304"/>
            <ac:spMk id="2" creationId="{A0618091-2F28-40F6-8001-53EAC6478C0E}"/>
          </ac:spMkLst>
        </pc:spChg>
        <pc:spChg chg="mod">
          <ac:chgData name="Wyn-Williams, Rhian" userId="0092028b-f2a4-4271-b678-e3f6e23d5d23" providerId="ADAL" clId="{6842D5AF-AAF1-4476-BA94-8235A28C4115}" dt="2021-09-05T17:57:44.929" v="4683" actId="20577"/>
          <ac:spMkLst>
            <pc:docMk/>
            <pc:sldMk cId="3199533553" sldId="304"/>
            <ac:spMk id="3" creationId="{9DEC39F7-AA56-4D31-AAFF-C1C4000B43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73A06-473E-4B49-8DB7-6C2FB4211F9F}" type="datetimeFigureOut">
              <a:rPr lang="en-GB" smtClean="0"/>
              <a:t>09/10/2022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44211-9733-4C1C-A432-F9B3B7EB1932}" type="slidenum">
              <a:rPr lang="en-GB" smtClean="0"/>
              <a:t>‹#›</a:t>
            </a:fld>
            <a:endParaRPr lang="en-GB"/>
          </a:p>
        </p:txBody>
      </p:sp>
    </p:spTree>
    <p:extLst>
      <p:ext uri="{BB962C8B-B14F-4D97-AF65-F5344CB8AC3E}">
        <p14:creationId xmlns:p14="http://schemas.microsoft.com/office/powerpoint/2010/main" val="225336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C44211-9733-4C1C-A432-F9B3B7EB1932}" type="slidenum">
              <a:rPr lang="en-GB" smtClean="0"/>
              <a:t>2</a:t>
            </a:fld>
            <a:endParaRPr lang="en-GB"/>
          </a:p>
        </p:txBody>
      </p:sp>
    </p:spTree>
    <p:extLst>
      <p:ext uri="{BB962C8B-B14F-4D97-AF65-F5344CB8AC3E}">
        <p14:creationId xmlns:p14="http://schemas.microsoft.com/office/powerpoint/2010/main" val="7532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488A5-BC38-4777-B43B-5A52092A7F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31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77BA5B-27DB-4DDF-AA93-0E4F34B28F54}" type="slidenum">
              <a:rPr lang="en-GB" smtClean="0"/>
              <a:t>12</a:t>
            </a:fld>
            <a:endParaRPr lang="en-GB"/>
          </a:p>
        </p:txBody>
      </p:sp>
    </p:spTree>
    <p:extLst>
      <p:ext uri="{BB962C8B-B14F-4D97-AF65-F5344CB8AC3E}">
        <p14:creationId xmlns:p14="http://schemas.microsoft.com/office/powerpoint/2010/main" val="22783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44211-9733-4C1C-A432-F9B3B7EB19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97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C44211-9733-4C1C-A432-F9B3B7EB1932}" type="slidenum">
              <a:rPr lang="en-GB" smtClean="0"/>
              <a:t>21</a:t>
            </a:fld>
            <a:endParaRPr lang="en-GB"/>
          </a:p>
        </p:txBody>
      </p:sp>
    </p:spTree>
    <p:extLst>
      <p:ext uri="{BB962C8B-B14F-4D97-AF65-F5344CB8AC3E}">
        <p14:creationId xmlns:p14="http://schemas.microsoft.com/office/powerpoint/2010/main" val="358139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99409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40142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339893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02846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85661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3752243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832341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A3213C-AA00-4696-84C4-CAC7E6537993}"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8605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A3213C-AA00-4696-84C4-CAC7E6537993}"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91988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3213C-AA00-4696-84C4-CAC7E6537993}"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50471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16361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399620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22830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592780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621988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22FFC2-36A8-4B98-AE07-94A222F8347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27792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22FFC2-36A8-4B98-AE07-94A222F8347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434768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2FFC2-36A8-4B98-AE07-94A222F8347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2847340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22FFC2-36A8-4B98-AE07-94A222F83476}"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357704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22FFC2-36A8-4B98-AE07-94A222F83476}"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2813093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22FFC2-36A8-4B98-AE07-94A222F83476}"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3015363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2FFC2-36A8-4B98-AE07-94A222F83476}"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397751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3672483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22FFC2-36A8-4B98-AE07-94A222F83476}"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2414406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22FFC2-36A8-4B98-AE07-94A222F83476}"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3298753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22FFC2-36A8-4B98-AE07-94A222F8347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3730289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22FFC2-36A8-4B98-AE07-94A222F8347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339AB-EA4A-495D-A9D8-F92BF30A4009}" type="slidenum">
              <a:rPr lang="en-GB" smtClean="0"/>
              <a:t>‹#›</a:t>
            </a:fld>
            <a:endParaRPr lang="en-GB"/>
          </a:p>
        </p:txBody>
      </p:sp>
    </p:spTree>
    <p:extLst>
      <p:ext uri="{BB962C8B-B14F-4D97-AF65-F5344CB8AC3E}">
        <p14:creationId xmlns:p14="http://schemas.microsoft.com/office/powerpoint/2010/main" val="1397800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876069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419308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309700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403330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A3213C-AA00-4696-84C4-CAC7E6537993}"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560336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A3213C-AA00-4696-84C4-CAC7E6537993}"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73384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95876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3213C-AA00-4696-84C4-CAC7E6537993}"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3494091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62910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3002060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976720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597072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80EF-8B59-41A2-AAD4-D6F5B65BA8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EEC445-20C9-4538-B0EE-9FB400446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C3647A-03CA-4FFD-A147-B115699B7C01}"/>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5" name="Footer Placeholder 4">
            <a:extLst>
              <a:ext uri="{FF2B5EF4-FFF2-40B4-BE49-F238E27FC236}">
                <a16:creationId xmlns:a16="http://schemas.microsoft.com/office/drawing/2014/main" id="{BDFD1618-A72D-4975-A042-1B35F60626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976849-BD26-4210-BAC9-09560324A843}"/>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2368307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AEF3-D496-453D-98B8-B55970A75A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3BDC57-29D1-4491-9638-23F543E862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AE261-6588-4BFB-A999-44E537254DCC}"/>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5" name="Footer Placeholder 4">
            <a:extLst>
              <a:ext uri="{FF2B5EF4-FFF2-40B4-BE49-F238E27FC236}">
                <a16:creationId xmlns:a16="http://schemas.microsoft.com/office/drawing/2014/main" id="{88FDF5C6-03F8-475D-9E13-76696E2BF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32943F-FB90-4E43-A881-B8C54D982E2E}"/>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3953639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0606-38B2-41C8-A3BE-0F466C95B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3154DE-2A74-4C45-9712-8D53B4B095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077819-2547-48A0-A6E4-FCC18A780987}"/>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5" name="Footer Placeholder 4">
            <a:extLst>
              <a:ext uri="{FF2B5EF4-FFF2-40B4-BE49-F238E27FC236}">
                <a16:creationId xmlns:a16="http://schemas.microsoft.com/office/drawing/2014/main" id="{5A48055C-1411-445B-895A-3B5A8802A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7AB0E0-3838-4EA9-940A-B694C54FAF6E}"/>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176737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6DD8-5705-4FE4-93DB-E935428ECE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DBFA43-3DEF-4389-9764-EAAE77449B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6C1777-6A65-4950-BFC0-37F892C0D5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DB655-9ACE-42D0-A019-62C096E57859}"/>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6" name="Footer Placeholder 5">
            <a:extLst>
              <a:ext uri="{FF2B5EF4-FFF2-40B4-BE49-F238E27FC236}">
                <a16:creationId xmlns:a16="http://schemas.microsoft.com/office/drawing/2014/main" id="{214B9F88-FFE3-489A-8B84-87EFA33EF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E99BAE-6EB2-414D-B1CC-8B47BAC705CE}"/>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2741653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41A9-486D-4DF7-B106-3EBC86780A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3DF809-FFA8-4986-B0C3-CC34699147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747D55-76F4-49A2-B574-268F623FE8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495406-68F5-4252-9183-2AA47DDE7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0BC688-BFFE-4A85-9095-4FCEE50DC8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D49A9E-DFB7-4203-A062-13C10FB41F8C}"/>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8" name="Footer Placeholder 7">
            <a:extLst>
              <a:ext uri="{FF2B5EF4-FFF2-40B4-BE49-F238E27FC236}">
                <a16:creationId xmlns:a16="http://schemas.microsoft.com/office/drawing/2014/main" id="{4A1CEAA5-13A4-49C4-8041-E6EE445170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E2BC40-DA2B-47ED-B6C3-ACFAF2448E3F}"/>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265829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A3213C-AA00-4696-84C4-CAC7E6537993}"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4050002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73EC-A2C5-4694-A598-0567E0CF64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91E39A-5D09-46CC-9458-799C33DF6C9F}"/>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4" name="Footer Placeholder 3">
            <a:extLst>
              <a:ext uri="{FF2B5EF4-FFF2-40B4-BE49-F238E27FC236}">
                <a16:creationId xmlns:a16="http://schemas.microsoft.com/office/drawing/2014/main" id="{5F4061A9-E01E-40EB-B3FA-9442CDC2A8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63163B-111C-47F8-B1EC-3AE70C3EE5CA}"/>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108265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932A69-EB40-4E8C-A164-7F0D6CBB1424}"/>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3" name="Footer Placeholder 2">
            <a:extLst>
              <a:ext uri="{FF2B5EF4-FFF2-40B4-BE49-F238E27FC236}">
                <a16:creationId xmlns:a16="http://schemas.microsoft.com/office/drawing/2014/main" id="{E49FA8DA-4DFB-4163-9AFB-701E1AF97F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B1624C-A21F-4C5D-B58E-D383D6ECF128}"/>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2687340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E8DD-C154-48A9-8387-615B4F632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7A7452-D55F-416F-A3CD-74A89B34D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1A14BD-683D-4F5F-BB35-96F554055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0D6A95-8A18-4D9E-A305-AC4BA5575C6F}"/>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6" name="Footer Placeholder 5">
            <a:extLst>
              <a:ext uri="{FF2B5EF4-FFF2-40B4-BE49-F238E27FC236}">
                <a16:creationId xmlns:a16="http://schemas.microsoft.com/office/drawing/2014/main" id="{BA8A870C-AC47-40A1-932A-B898B493FB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18E02-32CC-452A-B3FB-B72EDB7804C5}"/>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568653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9015-A723-4049-904B-D80488E84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98EA80-4E83-4DD5-B02B-D9FFF3B39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498654-8399-4763-B6EE-F55E69A88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2EE985-3A1F-42DC-B8E4-698F85E64D4F}"/>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6" name="Footer Placeholder 5">
            <a:extLst>
              <a:ext uri="{FF2B5EF4-FFF2-40B4-BE49-F238E27FC236}">
                <a16:creationId xmlns:a16="http://schemas.microsoft.com/office/drawing/2014/main" id="{587FFC06-E91E-404C-83C2-E09EA373F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DB91E0-CBFA-49AE-B76F-80F178885C1A}"/>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223123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AF21-6D5A-4B93-B6E6-D2FDBB3C97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38CD88-B30B-440B-84BE-7C4C36E87C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3DDE5D-A4C2-40C9-81F6-C26CCFA75F8D}"/>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5" name="Footer Placeholder 4">
            <a:extLst>
              <a:ext uri="{FF2B5EF4-FFF2-40B4-BE49-F238E27FC236}">
                <a16:creationId xmlns:a16="http://schemas.microsoft.com/office/drawing/2014/main" id="{6CC0460D-0A06-4F5A-8E5A-F8622B87B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001F85-53E4-4881-A5D9-BBB113972C0B}"/>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3799974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5F8CE-2B39-41F0-ABBA-CB52C49EF5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FA03E0-B2F6-4175-94F9-7BAA4A23D1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097249-482D-49BE-9800-E61C11118AA9}"/>
              </a:ext>
            </a:extLst>
          </p:cNvPr>
          <p:cNvSpPr>
            <a:spLocks noGrp="1"/>
          </p:cNvSpPr>
          <p:nvPr>
            <p:ph type="dt" sz="half" idx="10"/>
          </p:nvPr>
        </p:nvSpPr>
        <p:spPr/>
        <p:txBody>
          <a:bodyPr/>
          <a:lstStyle/>
          <a:p>
            <a:fld id="{FE6E2C76-9956-41A9-AAC5-CDEE7B73E401}" type="datetimeFigureOut">
              <a:rPr lang="en-GB" smtClean="0"/>
              <a:t>09/10/2022</a:t>
            </a:fld>
            <a:endParaRPr lang="en-GB"/>
          </a:p>
        </p:txBody>
      </p:sp>
      <p:sp>
        <p:nvSpPr>
          <p:cNvPr id="5" name="Footer Placeholder 4">
            <a:extLst>
              <a:ext uri="{FF2B5EF4-FFF2-40B4-BE49-F238E27FC236}">
                <a16:creationId xmlns:a16="http://schemas.microsoft.com/office/drawing/2014/main" id="{31191424-0D49-401E-B61A-24584D1709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D8DD9-8216-4E15-911D-DE92DD0C1FFB}"/>
              </a:ext>
            </a:extLst>
          </p:cNvPr>
          <p:cNvSpPr>
            <a:spLocks noGrp="1"/>
          </p:cNvSpPr>
          <p:nvPr>
            <p:ph type="sldNum" sz="quarter" idx="12"/>
          </p:nvPr>
        </p:nvSpPr>
        <p:spPr/>
        <p:txBody>
          <a:bodyPr/>
          <a:lstStyle/>
          <a:p>
            <a:fld id="{3C58CA83-2318-4AB7-B108-65A5D99F99B1}" type="slidenum">
              <a:rPr lang="en-GB" smtClean="0"/>
              <a:t>‹#›</a:t>
            </a:fld>
            <a:endParaRPr lang="en-GB"/>
          </a:p>
        </p:txBody>
      </p:sp>
    </p:spTree>
    <p:extLst>
      <p:ext uri="{BB962C8B-B14F-4D97-AF65-F5344CB8AC3E}">
        <p14:creationId xmlns:p14="http://schemas.microsoft.com/office/powerpoint/2010/main" val="2788451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6916540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296974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939048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89168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A3213C-AA00-4696-84C4-CAC7E6537993}"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501058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A3213C-AA00-4696-84C4-CAC7E6537993}"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4289005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A3213C-AA00-4696-84C4-CAC7E6537993}"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9833456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3213C-AA00-4696-84C4-CAC7E6537993}"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040437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513186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772377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868994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A3213C-AA00-4696-84C4-CAC7E653799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185393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3213C-AA00-4696-84C4-CAC7E6537993}"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78475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92001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3213C-AA00-4696-84C4-CAC7E653799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21658-411A-47D7-8C2C-F0F562BFE9D7}" type="slidenum">
              <a:rPr lang="en-GB" smtClean="0"/>
              <a:t>‹#›</a:t>
            </a:fld>
            <a:endParaRPr lang="en-GB"/>
          </a:p>
        </p:txBody>
      </p:sp>
    </p:spTree>
    <p:extLst>
      <p:ext uri="{BB962C8B-B14F-4D97-AF65-F5344CB8AC3E}">
        <p14:creationId xmlns:p14="http://schemas.microsoft.com/office/powerpoint/2010/main" val="237657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3213C-AA00-4696-84C4-CAC7E6537993}"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21658-411A-47D7-8C2C-F0F562BFE9D7}" type="slidenum">
              <a:rPr lang="en-GB" smtClean="0"/>
              <a:t>‹#›</a:t>
            </a:fld>
            <a:endParaRPr lang="en-GB"/>
          </a:p>
        </p:txBody>
      </p:sp>
    </p:spTree>
    <p:extLst>
      <p:ext uri="{BB962C8B-B14F-4D97-AF65-F5344CB8AC3E}">
        <p14:creationId xmlns:p14="http://schemas.microsoft.com/office/powerpoint/2010/main" val="6402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3213C-AA00-4696-84C4-CAC7E6537993}"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21658-411A-47D7-8C2C-F0F562BFE9D7}" type="slidenum">
              <a:rPr lang="en-GB" smtClean="0"/>
              <a:t>‹#›</a:t>
            </a:fld>
            <a:endParaRPr lang="en-GB"/>
          </a:p>
        </p:txBody>
      </p:sp>
    </p:spTree>
    <p:extLst>
      <p:ext uri="{BB962C8B-B14F-4D97-AF65-F5344CB8AC3E}">
        <p14:creationId xmlns:p14="http://schemas.microsoft.com/office/powerpoint/2010/main" val="2401300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2FFC2-36A8-4B98-AE07-94A222F83476}"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339AB-EA4A-495D-A9D8-F92BF30A4009}" type="slidenum">
              <a:rPr lang="en-GB" smtClean="0"/>
              <a:t>‹#›</a:t>
            </a:fld>
            <a:endParaRPr lang="en-GB"/>
          </a:p>
        </p:txBody>
      </p:sp>
    </p:spTree>
    <p:extLst>
      <p:ext uri="{BB962C8B-B14F-4D97-AF65-F5344CB8AC3E}">
        <p14:creationId xmlns:p14="http://schemas.microsoft.com/office/powerpoint/2010/main" val="2878031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3213C-AA00-4696-84C4-CAC7E6537993}"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21658-411A-47D7-8C2C-F0F562BFE9D7}" type="slidenum">
              <a:rPr lang="en-GB" smtClean="0"/>
              <a:t>‹#›</a:t>
            </a:fld>
            <a:endParaRPr lang="en-GB"/>
          </a:p>
        </p:txBody>
      </p:sp>
    </p:spTree>
    <p:extLst>
      <p:ext uri="{BB962C8B-B14F-4D97-AF65-F5344CB8AC3E}">
        <p14:creationId xmlns:p14="http://schemas.microsoft.com/office/powerpoint/2010/main" val="29931888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89757F-982A-47F4-A743-54898C894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622970-7E65-4DB7-84EF-B0D64534B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15E4F-2AFA-4944-9288-0D40C3E45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E2C76-9956-41A9-AAC5-CDEE7B73E401}" type="datetimeFigureOut">
              <a:rPr lang="en-GB" smtClean="0"/>
              <a:t>09/10/2022</a:t>
            </a:fld>
            <a:endParaRPr lang="en-GB"/>
          </a:p>
        </p:txBody>
      </p:sp>
      <p:sp>
        <p:nvSpPr>
          <p:cNvPr id="5" name="Footer Placeholder 4">
            <a:extLst>
              <a:ext uri="{FF2B5EF4-FFF2-40B4-BE49-F238E27FC236}">
                <a16:creationId xmlns:a16="http://schemas.microsoft.com/office/drawing/2014/main" id="{DDEDF935-3D75-4CAB-8B20-3F5547207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11A608-1A05-4FFB-B426-5AB9A7F48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8CA83-2318-4AB7-B108-65A5D99F99B1}" type="slidenum">
              <a:rPr lang="en-GB" smtClean="0"/>
              <a:t>‹#›</a:t>
            </a:fld>
            <a:endParaRPr lang="en-GB"/>
          </a:p>
        </p:txBody>
      </p:sp>
    </p:spTree>
    <p:extLst>
      <p:ext uri="{BB962C8B-B14F-4D97-AF65-F5344CB8AC3E}">
        <p14:creationId xmlns:p14="http://schemas.microsoft.com/office/powerpoint/2010/main" val="22356356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3213C-AA00-4696-84C4-CAC7E6537993}"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21658-411A-47D7-8C2C-F0F562BFE9D7}" type="slidenum">
              <a:rPr lang="en-GB" smtClean="0"/>
              <a:t>‹#›</a:t>
            </a:fld>
            <a:endParaRPr lang="en-GB"/>
          </a:p>
        </p:txBody>
      </p:sp>
    </p:spTree>
    <p:extLst>
      <p:ext uri="{BB962C8B-B14F-4D97-AF65-F5344CB8AC3E}">
        <p14:creationId xmlns:p14="http://schemas.microsoft.com/office/powerpoint/2010/main" val="25960930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hrasebank.manchester.ac.uk/summary-and-transi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hrasebank.manchester.ac.uk/being-critic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ake, sitting, piece, table&#10;&#10;Description automatically generated"/>
          <p:cNvPicPr>
            <a:picLocks noGrp="1" noChangeAspect="1"/>
          </p:cNvPicPr>
          <p:nvPr>
            <p:ph idx="1"/>
          </p:nvPr>
        </p:nvPicPr>
        <p:blipFill rotWithShape="1">
          <a:blip r:embed="rId2"/>
          <a:srcRect t="14850" r="9091" b="8541"/>
          <a:stretch/>
        </p:blipFill>
        <p:spPr>
          <a:xfrm>
            <a:off x="0" y="10"/>
            <a:ext cx="12191980" cy="6857990"/>
          </a:xfrm>
          <a:prstGeom prst="rect">
            <a:avLst/>
          </a:prstGeom>
        </p:spPr>
      </p:pic>
      <p:sp>
        <p:nvSpPr>
          <p:cNvPr id="43" name="Rectangle 42">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2337" y="640263"/>
            <a:ext cx="4027470" cy="1344975"/>
          </a:xfrm>
        </p:spPr>
        <p:txBody>
          <a:bodyPr vert="horz" lIns="91440" tIns="45720" rIns="91440" bIns="45720" rtlCol="0" anchor="ctr">
            <a:noAutofit/>
          </a:bodyPr>
          <a:lstStyle/>
          <a:p>
            <a:r>
              <a:rPr lang="en-US" sz="4800" dirty="0"/>
              <a:t>Critical reading and writing</a:t>
            </a:r>
          </a:p>
        </p:txBody>
      </p:sp>
      <p:sp>
        <p:nvSpPr>
          <p:cNvPr id="10" name="Rectangle 9"/>
          <p:cNvSpPr/>
          <p:nvPr/>
        </p:nvSpPr>
        <p:spPr>
          <a:xfrm>
            <a:off x="594110" y="2304325"/>
            <a:ext cx="3764826" cy="3590448"/>
          </a:xfrm>
          <a:prstGeom prst="rect">
            <a:avLst/>
          </a:prstGeom>
        </p:spPr>
        <p:txBody>
          <a:bodyPr vert="horz" lIns="91440" tIns="45720" rIns="91440" bIns="45720" rtlCol="0">
            <a:normAutofit/>
          </a:bodyPr>
          <a:lstStyle/>
          <a:p>
            <a:pPr marL="57150">
              <a:lnSpc>
                <a:spcPct val="90000"/>
              </a:lnSpc>
              <a:spcBef>
                <a:spcPts val="1000"/>
              </a:spcBef>
            </a:pPr>
            <a:r>
              <a:rPr lang="en-US" sz="2400" dirty="0"/>
              <a:t>Explain what critical writing looks like</a:t>
            </a:r>
          </a:p>
          <a:p>
            <a:pPr marL="285750" indent="-228600">
              <a:lnSpc>
                <a:spcPct val="90000"/>
              </a:lnSpc>
              <a:spcBef>
                <a:spcPts val="1000"/>
              </a:spcBef>
              <a:buFont typeface="Arial" panose="020B0604020202020204" pitchFamily="34" charset="0"/>
              <a:buChar char="•"/>
            </a:pPr>
            <a:endParaRPr lang="en-US" sz="2400" dirty="0"/>
          </a:p>
          <a:p>
            <a:pPr marL="57150">
              <a:lnSpc>
                <a:spcPct val="90000"/>
              </a:lnSpc>
              <a:spcBef>
                <a:spcPts val="1000"/>
              </a:spcBef>
            </a:pPr>
            <a:r>
              <a:rPr lang="en-US" sz="2400" dirty="0" err="1"/>
              <a:t>Analyse</a:t>
            </a:r>
            <a:r>
              <a:rPr lang="en-US" sz="2400" dirty="0"/>
              <a:t> the links between your critical reading and writing</a:t>
            </a:r>
          </a:p>
          <a:p>
            <a:pPr marL="285750" indent="-228600">
              <a:lnSpc>
                <a:spcPct val="90000"/>
              </a:lnSpc>
              <a:spcBef>
                <a:spcPts val="1000"/>
              </a:spcBef>
              <a:buFont typeface="Arial" panose="020B0604020202020204" pitchFamily="34" charset="0"/>
              <a:buChar char="•"/>
            </a:pPr>
            <a:endParaRPr lang="en-US" sz="2400" dirty="0"/>
          </a:p>
          <a:p>
            <a:pPr marL="57150">
              <a:lnSpc>
                <a:spcPct val="90000"/>
              </a:lnSpc>
              <a:spcBef>
                <a:spcPts val="1000"/>
              </a:spcBef>
            </a:pPr>
            <a:r>
              <a:rPr lang="en-US" sz="2400" dirty="0"/>
              <a:t>Apply strategies to extend your levels of criticality</a:t>
            </a:r>
          </a:p>
          <a:p>
            <a:pPr marL="342900"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67106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9091" b="22813"/>
          <a:stretch/>
        </p:blipFill>
        <p:spPr>
          <a:xfrm>
            <a:off x="20" y="-69564"/>
            <a:ext cx="12191980" cy="6857990"/>
          </a:xfrm>
          <a:prstGeom prst="rect">
            <a:avLst/>
          </a:prstGeom>
        </p:spPr>
      </p:pic>
      <p:sp>
        <p:nvSpPr>
          <p:cNvPr id="29" name="Rectangle 28">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4805" y="640263"/>
            <a:ext cx="5221266" cy="1344975"/>
          </a:xfrm>
        </p:spPr>
        <p:txBody>
          <a:bodyPr vert="horz" lIns="91440" tIns="45720" rIns="91440" bIns="45720" rtlCol="0" anchor="ctr">
            <a:normAutofit/>
          </a:bodyPr>
          <a:lstStyle/>
          <a:p>
            <a:r>
              <a:rPr lang="en-US" sz="4000"/>
              <a:t>Zooming out</a:t>
            </a:r>
          </a:p>
        </p:txBody>
      </p:sp>
      <p:sp>
        <p:nvSpPr>
          <p:cNvPr id="5" name="Rectangle 4"/>
          <p:cNvSpPr/>
          <p:nvPr/>
        </p:nvSpPr>
        <p:spPr>
          <a:xfrm>
            <a:off x="580581" y="1624807"/>
            <a:ext cx="5235490" cy="3773010"/>
          </a:xfrm>
          <a:prstGeom prst="rect">
            <a:avLst/>
          </a:prstGeom>
        </p:spPr>
        <p:txBody>
          <a:bodyPr vert="horz" lIns="91440" tIns="45720" rIns="91440" bIns="45720" rtlCol="0">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Make comparisons and connections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Position key points against each other</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Compare methods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Identify themes and trends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Areas of agreement or disagreement</a:t>
            </a:r>
          </a:p>
        </p:txBody>
      </p:sp>
    </p:spTree>
    <p:extLst>
      <p:ext uri="{BB962C8B-B14F-4D97-AF65-F5344CB8AC3E}">
        <p14:creationId xmlns:p14="http://schemas.microsoft.com/office/powerpoint/2010/main" val="114139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BFE135-AE7E-417B-B91B-F5B2D7DD859C}"/>
              </a:ext>
            </a:extLst>
          </p:cNvPr>
          <p:cNvSpPr>
            <a:spLocks noGrp="1"/>
          </p:cNvSpPr>
          <p:nvPr>
            <p:ph type="title"/>
          </p:nvPr>
        </p:nvSpPr>
        <p:spPr>
          <a:xfrm>
            <a:off x="838200" y="365125"/>
            <a:ext cx="10515600" cy="1325563"/>
          </a:xfrm>
        </p:spPr>
        <p:txBody>
          <a:bodyPr>
            <a:normAutofit/>
          </a:bodyPr>
          <a:lstStyle/>
          <a:p>
            <a:r>
              <a:rPr lang="en-GB" sz="5400"/>
              <a:t>Have a go…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A1B0F3-EE86-442D-B1CA-EDF10D6837C7}"/>
              </a:ext>
            </a:extLst>
          </p:cNvPr>
          <p:cNvSpPr>
            <a:spLocks noGrp="1"/>
          </p:cNvSpPr>
          <p:nvPr>
            <p:ph idx="1"/>
          </p:nvPr>
        </p:nvSpPr>
        <p:spPr>
          <a:xfrm>
            <a:off x="838200" y="2055813"/>
            <a:ext cx="10515600" cy="4251960"/>
          </a:xfrm>
        </p:spPr>
        <p:txBody>
          <a:bodyPr>
            <a:normAutofit/>
          </a:bodyPr>
          <a:lstStyle/>
          <a:p>
            <a:pPr marL="0" indent="0">
              <a:buNone/>
            </a:pPr>
            <a:r>
              <a:rPr lang="en-US" sz="2800" b="1" dirty="0"/>
              <a:t>Should statues of historical slave owners be removed from our towns and cities?</a:t>
            </a:r>
            <a:endParaRPr lang="en-GB" dirty="0"/>
          </a:p>
          <a:p>
            <a:r>
              <a:rPr lang="en-GB" dirty="0"/>
              <a:t>You have extracts from three newspaper articles on this topic. Read and start to make some critical reading notes using the critical questions on your handout. </a:t>
            </a:r>
          </a:p>
          <a:p>
            <a:endParaRPr lang="en-GB" dirty="0"/>
          </a:p>
          <a:p>
            <a:r>
              <a:rPr lang="en-GB" dirty="0"/>
              <a:t>Really focus on whether reading any of them has changed or confirmed your original position. Why have they, or haven’t they? How could they be used to develop your argument?</a:t>
            </a:r>
          </a:p>
          <a:p>
            <a:endParaRPr lang="en-GB" sz="2200" dirty="0"/>
          </a:p>
        </p:txBody>
      </p:sp>
    </p:spTree>
    <p:extLst>
      <p:ext uri="{BB962C8B-B14F-4D97-AF65-F5344CB8AC3E}">
        <p14:creationId xmlns:p14="http://schemas.microsoft.com/office/powerpoint/2010/main" val="362204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7" y="281353"/>
            <a:ext cx="11658600" cy="945867"/>
          </a:xfrm>
          <a:noFill/>
        </p:spPr>
        <p:txBody>
          <a:bodyPr>
            <a:noAutofit/>
          </a:bodyPr>
          <a:lstStyle/>
          <a:p>
            <a:r>
              <a:rPr lang="en-GB" sz="3200" dirty="0"/>
              <a:t>A </a:t>
            </a:r>
            <a:r>
              <a:rPr lang="en-GB" sz="3200" b="1" dirty="0"/>
              <a:t>reading grid </a:t>
            </a:r>
            <a:r>
              <a:rPr lang="en-GB" sz="3200" dirty="0"/>
              <a:t>keeps track of your note-making and your </a:t>
            </a:r>
            <a:r>
              <a:rPr lang="en-GB" sz="3200" b="1" dirty="0"/>
              <a:t>zooming out.</a:t>
            </a:r>
          </a:p>
        </p:txBody>
      </p:sp>
      <p:graphicFrame>
        <p:nvGraphicFramePr>
          <p:cNvPr id="6" name="Table 5"/>
          <p:cNvGraphicFramePr>
            <a:graphicFrameLocks noGrp="1"/>
          </p:cNvGraphicFramePr>
          <p:nvPr>
            <p:extLst>
              <p:ext uri="{D42A27DB-BD31-4B8C-83A1-F6EECF244321}">
                <p14:modId xmlns:p14="http://schemas.microsoft.com/office/powerpoint/2010/main" val="1050136219"/>
              </p:ext>
            </p:extLst>
          </p:nvPr>
        </p:nvGraphicFramePr>
        <p:xfrm>
          <a:off x="330577" y="1227220"/>
          <a:ext cx="11507400" cy="5395247"/>
        </p:xfrm>
        <a:graphic>
          <a:graphicData uri="http://schemas.openxmlformats.org/drawingml/2006/table">
            <a:tbl>
              <a:tblPr firstRow="1" bandRow="1">
                <a:tableStyleId>{5C22544A-7EE6-4342-B048-85BDC9FD1C3A}</a:tableStyleId>
              </a:tblPr>
              <a:tblGrid>
                <a:gridCol w="2301480">
                  <a:extLst>
                    <a:ext uri="{9D8B030D-6E8A-4147-A177-3AD203B41FA5}">
                      <a16:colId xmlns:a16="http://schemas.microsoft.com/office/drawing/2014/main" val="20000"/>
                    </a:ext>
                  </a:extLst>
                </a:gridCol>
                <a:gridCol w="2301480">
                  <a:extLst>
                    <a:ext uri="{9D8B030D-6E8A-4147-A177-3AD203B41FA5}">
                      <a16:colId xmlns:a16="http://schemas.microsoft.com/office/drawing/2014/main" val="20001"/>
                    </a:ext>
                  </a:extLst>
                </a:gridCol>
                <a:gridCol w="2301480">
                  <a:extLst>
                    <a:ext uri="{9D8B030D-6E8A-4147-A177-3AD203B41FA5}">
                      <a16:colId xmlns:a16="http://schemas.microsoft.com/office/drawing/2014/main" val="20002"/>
                    </a:ext>
                  </a:extLst>
                </a:gridCol>
                <a:gridCol w="2301480">
                  <a:extLst>
                    <a:ext uri="{9D8B030D-6E8A-4147-A177-3AD203B41FA5}">
                      <a16:colId xmlns:a16="http://schemas.microsoft.com/office/drawing/2014/main" val="20003"/>
                    </a:ext>
                  </a:extLst>
                </a:gridCol>
                <a:gridCol w="2301480">
                  <a:extLst>
                    <a:ext uri="{9D8B030D-6E8A-4147-A177-3AD203B41FA5}">
                      <a16:colId xmlns:a16="http://schemas.microsoft.com/office/drawing/2014/main" val="20004"/>
                    </a:ext>
                  </a:extLst>
                </a:gridCol>
              </a:tblGrid>
              <a:tr h="755284">
                <a:tc>
                  <a:txBody>
                    <a:bodyPr/>
                    <a:lstStyle/>
                    <a:p>
                      <a:r>
                        <a:rPr lang="en-GB" sz="2800" b="1" dirty="0">
                          <a:solidFill>
                            <a:schemeClr val="tx1"/>
                          </a:solidFill>
                        </a:rPr>
                        <a:t>Reference</a:t>
                      </a:r>
                    </a:p>
                  </a:txBody>
                  <a:tcPr>
                    <a:solidFill>
                      <a:schemeClr val="accent6">
                        <a:lumMod val="40000"/>
                        <a:lumOff val="60000"/>
                      </a:schemeClr>
                    </a:solidFill>
                  </a:tcPr>
                </a:tc>
                <a:tc>
                  <a:txBody>
                    <a:bodyPr/>
                    <a:lstStyle/>
                    <a:p>
                      <a:r>
                        <a:rPr lang="en-GB" sz="2800" b="1" dirty="0">
                          <a:solidFill>
                            <a:schemeClr val="tx1"/>
                          </a:solidFill>
                        </a:rPr>
                        <a:t>Topic</a:t>
                      </a:r>
                    </a:p>
                  </a:txBody>
                  <a:tcPr>
                    <a:solidFill>
                      <a:schemeClr val="accent6">
                        <a:lumMod val="40000"/>
                        <a:lumOff val="60000"/>
                      </a:schemeClr>
                    </a:solidFill>
                  </a:tcPr>
                </a:tc>
                <a:tc>
                  <a:txBody>
                    <a:bodyPr/>
                    <a:lstStyle/>
                    <a:p>
                      <a:r>
                        <a:rPr lang="en-GB" sz="2800" b="1" dirty="0">
                          <a:solidFill>
                            <a:schemeClr val="tx1"/>
                          </a:solidFill>
                        </a:rPr>
                        <a:t>Key idea/theme</a:t>
                      </a:r>
                    </a:p>
                  </a:txBody>
                  <a:tcPr>
                    <a:solidFill>
                      <a:schemeClr val="accent6">
                        <a:lumMod val="40000"/>
                        <a:lumOff val="60000"/>
                      </a:schemeClr>
                    </a:solidFill>
                  </a:tcPr>
                </a:tc>
                <a:tc>
                  <a:txBody>
                    <a:bodyPr/>
                    <a:lstStyle/>
                    <a:p>
                      <a:r>
                        <a:rPr lang="en-GB" sz="2800" b="1" dirty="0">
                          <a:solidFill>
                            <a:schemeClr val="tx1"/>
                          </a:solidFill>
                        </a:rPr>
                        <a:t>Strengths</a:t>
                      </a:r>
                      <a:r>
                        <a:rPr lang="en-GB" sz="2800" b="1" baseline="0" dirty="0">
                          <a:solidFill>
                            <a:schemeClr val="tx1"/>
                          </a:solidFill>
                        </a:rPr>
                        <a:t>/</a:t>
                      </a:r>
                    </a:p>
                    <a:p>
                      <a:r>
                        <a:rPr lang="en-GB" sz="2800" b="1" baseline="0" dirty="0">
                          <a:solidFill>
                            <a:schemeClr val="tx1"/>
                          </a:solidFill>
                        </a:rPr>
                        <a:t>Weaknesses</a:t>
                      </a:r>
                      <a:endParaRPr lang="en-GB" sz="2800" b="1" dirty="0">
                        <a:solidFill>
                          <a:schemeClr val="tx1"/>
                        </a:solidFill>
                      </a:endParaRPr>
                    </a:p>
                  </a:txBody>
                  <a:tcPr>
                    <a:solidFill>
                      <a:schemeClr val="accent6">
                        <a:lumMod val="40000"/>
                        <a:lumOff val="60000"/>
                      </a:schemeClr>
                    </a:solidFill>
                  </a:tcPr>
                </a:tc>
                <a:tc>
                  <a:txBody>
                    <a:bodyPr/>
                    <a:lstStyle/>
                    <a:p>
                      <a:r>
                        <a:rPr lang="en-GB" sz="2800" b="1" dirty="0">
                          <a:solidFill>
                            <a:schemeClr val="tx1"/>
                          </a:solidFill>
                        </a:rPr>
                        <a:t>How to use</a:t>
                      </a:r>
                    </a:p>
                  </a:txBody>
                  <a:tcPr>
                    <a:solidFill>
                      <a:schemeClr val="accent6">
                        <a:lumMod val="40000"/>
                        <a:lumOff val="60000"/>
                      </a:schemeClr>
                    </a:solidFill>
                  </a:tcPr>
                </a:tc>
                <a:extLst>
                  <a:ext uri="{0D108BD9-81ED-4DB2-BD59-A6C34878D82A}">
                    <a16:rowId xmlns:a16="http://schemas.microsoft.com/office/drawing/2014/main" val="10000"/>
                  </a:ext>
                </a:extLst>
              </a:tr>
              <a:tr h="1437476">
                <a:tc>
                  <a:txBody>
                    <a:bodyPr/>
                    <a:lstStyle/>
                    <a:p>
                      <a:endParaRPr lang="en-GB" sz="2800" b="0" dirty="0"/>
                    </a:p>
                  </a:txBody>
                  <a:tcPr>
                    <a:solidFill>
                      <a:schemeClr val="accent6">
                        <a:lumMod val="20000"/>
                        <a:lumOff val="80000"/>
                      </a:schemeClr>
                    </a:solidFill>
                  </a:tcPr>
                </a:tc>
                <a:tc>
                  <a:txBody>
                    <a:bodyPr/>
                    <a:lstStyle/>
                    <a:p>
                      <a:endParaRPr lang="en-GB" sz="2800" dirty="0"/>
                    </a:p>
                  </a:txBody>
                  <a:tcPr>
                    <a:solidFill>
                      <a:schemeClr val="accent6">
                        <a:lumMod val="20000"/>
                        <a:lumOff val="80000"/>
                      </a:schemeClr>
                    </a:solidFill>
                  </a:tcPr>
                </a:tc>
                <a:tc>
                  <a:txBody>
                    <a:bodyPr/>
                    <a:lstStyle/>
                    <a:p>
                      <a:endParaRPr lang="en-GB" sz="2800" dirty="0"/>
                    </a:p>
                  </a:txBody>
                  <a:tcPr>
                    <a:solidFill>
                      <a:schemeClr val="accent6">
                        <a:lumMod val="20000"/>
                        <a:lumOff val="80000"/>
                      </a:schemeClr>
                    </a:solidFill>
                  </a:tcPr>
                </a:tc>
                <a:tc>
                  <a:txBody>
                    <a:bodyPr/>
                    <a:lstStyle/>
                    <a:p>
                      <a:endParaRPr lang="en-GB" sz="2800" baseline="0" dirty="0"/>
                    </a:p>
                  </a:txBody>
                  <a:tcPr>
                    <a:solidFill>
                      <a:schemeClr val="accent6">
                        <a:lumMod val="20000"/>
                        <a:lumOff val="80000"/>
                      </a:schemeClr>
                    </a:solidFill>
                  </a:tcPr>
                </a:tc>
                <a:tc>
                  <a:txBody>
                    <a:bodyPr/>
                    <a:lstStyle/>
                    <a:p>
                      <a:pPr marL="0" indent="0">
                        <a:buFont typeface="Arial" panose="020B0604020202020204" pitchFamily="34" charset="0"/>
                        <a:buNone/>
                      </a:pPr>
                      <a:r>
                        <a:rPr lang="en-GB" sz="2800" b="1" i="0" u="none" strike="noStrike" kern="1200" baseline="0" dirty="0" err="1">
                          <a:solidFill>
                            <a:schemeClr val="dk1"/>
                          </a:solidFill>
                          <a:latin typeface="+mn-lt"/>
                          <a:ea typeface="+mn-ea"/>
                          <a:cs typeface="+mn-cs"/>
                        </a:rPr>
                        <a:t>Comtrasts</a:t>
                      </a:r>
                      <a:r>
                        <a:rPr lang="en-GB" sz="2800" b="1" i="0" u="none" strike="noStrike" kern="1200" baseline="0" dirty="0">
                          <a:solidFill>
                            <a:schemeClr val="dk1"/>
                          </a:solidFill>
                          <a:latin typeface="+mn-lt"/>
                          <a:ea typeface="+mn-ea"/>
                          <a:cs typeface="+mn-cs"/>
                        </a:rPr>
                        <a:t> with…</a:t>
                      </a:r>
                      <a:endParaRPr lang="en-GB" sz="2800" b="0" i="0" u="none" strike="noStrike" kern="1200" baseline="0" dirty="0">
                        <a:solidFill>
                          <a:schemeClr val="dk1"/>
                        </a:solidFill>
                        <a:latin typeface="+mn-lt"/>
                        <a:ea typeface="+mn-ea"/>
                        <a:cs typeface="+mn-cs"/>
                      </a:endParaRPr>
                    </a:p>
                    <a:p>
                      <a:endParaRPr lang="en-GB" sz="2800" b="0" i="0" u="none" strike="noStrike" kern="1200" baseline="0" dirty="0">
                        <a:solidFill>
                          <a:schemeClr val="dk1"/>
                        </a:solidFill>
                        <a:latin typeface="+mn-lt"/>
                        <a:ea typeface="+mn-ea"/>
                        <a:cs typeface="+mn-cs"/>
                      </a:endParaRPr>
                    </a:p>
                    <a:p>
                      <a:r>
                        <a:rPr lang="en-GB" sz="2800" b="1" i="0" u="none" strike="noStrike" kern="1200" baseline="0" dirty="0">
                          <a:solidFill>
                            <a:schemeClr val="dk1"/>
                          </a:solidFill>
                          <a:latin typeface="+mn-lt"/>
                          <a:ea typeface="+mn-ea"/>
                          <a:cs typeface="+mn-cs"/>
                        </a:rPr>
                        <a:t>Agrees with…</a:t>
                      </a:r>
                      <a:endParaRPr lang="en-GB" sz="2800" b="0" i="0" u="none" strike="noStrike" kern="1200" baseline="0" dirty="0">
                        <a:solidFill>
                          <a:schemeClr val="dk1"/>
                        </a:solidFill>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10001"/>
                  </a:ext>
                </a:extLst>
              </a:tr>
              <a:tr h="2652047">
                <a:tc>
                  <a:txBody>
                    <a:bodyPr/>
                    <a:lstStyle/>
                    <a:p>
                      <a:endParaRPr lang="en-GB" sz="2800" b="0" dirty="0"/>
                    </a:p>
                  </a:txBody>
                  <a:tcPr>
                    <a:solidFill>
                      <a:schemeClr val="accent6">
                        <a:lumMod val="20000"/>
                        <a:lumOff val="80000"/>
                      </a:schemeClr>
                    </a:solidFill>
                  </a:tcPr>
                </a:tc>
                <a:tc>
                  <a:txBody>
                    <a:bodyPr/>
                    <a:lstStyle/>
                    <a:p>
                      <a:endParaRPr lang="en-GB" sz="2800" dirty="0"/>
                    </a:p>
                  </a:txBody>
                  <a:tcPr>
                    <a:solidFill>
                      <a:schemeClr val="accent6">
                        <a:lumMod val="20000"/>
                        <a:lumOff val="80000"/>
                      </a:schemeClr>
                    </a:solidFill>
                  </a:tcPr>
                </a:tc>
                <a:tc>
                  <a:txBody>
                    <a:bodyPr/>
                    <a:lstStyle/>
                    <a:p>
                      <a:endParaRPr lang="en-GB" sz="2800" dirty="0"/>
                    </a:p>
                  </a:txBody>
                  <a:tcPr>
                    <a:solidFill>
                      <a:schemeClr val="accent6">
                        <a:lumMod val="20000"/>
                        <a:lumOff val="80000"/>
                      </a:schemeClr>
                    </a:solidFill>
                  </a:tcPr>
                </a:tc>
                <a:tc>
                  <a:txBody>
                    <a:bodyPr/>
                    <a:lstStyle/>
                    <a:p>
                      <a:endParaRPr lang="en-GB" sz="2800" baseline="0" dirty="0"/>
                    </a:p>
                  </a:txBody>
                  <a:tcPr>
                    <a:solidFill>
                      <a:schemeClr val="accent6">
                        <a:lumMod val="20000"/>
                        <a:lumOff val="80000"/>
                      </a:schemeClr>
                    </a:solidFill>
                  </a:tcPr>
                </a:tc>
                <a:tc>
                  <a:txBody>
                    <a:bodyPr/>
                    <a:lstStyle/>
                    <a:p>
                      <a:endParaRPr lang="en-GB" sz="2800" b="0" i="0" u="none" strike="noStrike" kern="1200" baseline="0" dirty="0">
                        <a:solidFill>
                          <a:schemeClr val="dk1"/>
                        </a:solidFill>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1220802579"/>
                  </a:ext>
                </a:extLst>
              </a:tr>
            </a:tbl>
          </a:graphicData>
        </a:graphic>
      </p:graphicFrame>
    </p:spTree>
    <p:extLst>
      <p:ext uri="{BB962C8B-B14F-4D97-AF65-F5344CB8AC3E}">
        <p14:creationId xmlns:p14="http://schemas.microsoft.com/office/powerpoint/2010/main" val="254810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956" y="630086"/>
            <a:ext cx="11113841" cy="6017294"/>
          </a:xfrm>
        </p:spPr>
        <p:txBody>
          <a:bodyPr vert="horz" lIns="91440" tIns="45720" rIns="91440" bIns="45720" rtlCol="0" anchor="t">
            <a:normAutofit fontScale="92500" lnSpcReduction="10000"/>
          </a:bodyPr>
          <a:lstStyle/>
          <a:p>
            <a:pPr marL="0" indent="0">
              <a:buNone/>
            </a:pPr>
            <a:r>
              <a:rPr lang="en-GB" dirty="0"/>
              <a:t>Then all of that critical reading can lead to something like this:</a:t>
            </a:r>
          </a:p>
          <a:p>
            <a:pPr marL="0" indent="0">
              <a:buNone/>
            </a:pPr>
            <a:r>
              <a:rPr lang="en-GB" dirty="0">
                <a:solidFill>
                  <a:schemeClr val="accent5">
                    <a:lumMod val="50000"/>
                  </a:schemeClr>
                </a:solidFill>
              </a:rPr>
              <a:t>Reporting on the Black Lives Matter movement should be placed in the broader context of media debates concerning the Rhodes Must Fall Campaign and discussions about societal and cultural decolonisation. The Rhodes Must Fall Campaign started in South Africa as a protest to remove public commemorations of historic slave owners as representations of continued racial inequality (</a:t>
            </a:r>
            <a:r>
              <a:rPr lang="en-GB" dirty="0" err="1">
                <a:solidFill>
                  <a:schemeClr val="accent5">
                    <a:lumMod val="50000"/>
                  </a:schemeClr>
                </a:solidFill>
              </a:rPr>
              <a:t>Chantiluke</a:t>
            </a:r>
            <a:r>
              <a:rPr lang="en-GB" dirty="0">
                <a:solidFill>
                  <a:schemeClr val="accent5">
                    <a:lumMod val="50000"/>
                  </a:schemeClr>
                </a:solidFill>
              </a:rPr>
              <a:t>, 2018). While Hall (2018) is supportive of this, </a:t>
            </a:r>
            <a:r>
              <a:rPr lang="en-GB" dirty="0" err="1">
                <a:solidFill>
                  <a:schemeClr val="accent5">
                    <a:lumMod val="50000"/>
                  </a:schemeClr>
                </a:solidFill>
              </a:rPr>
              <a:t>Sandbrook</a:t>
            </a:r>
            <a:r>
              <a:rPr lang="en-GB" dirty="0">
                <a:solidFill>
                  <a:schemeClr val="accent5">
                    <a:lumMod val="50000"/>
                  </a:schemeClr>
                </a:solidFill>
              </a:rPr>
              <a:t> (2015) offers an alternative, considering such measures as ‘historical vandalism’. However, Sandbrook is known for his right-wing and nationalistic approach to history, which may limit his perspective and influence his reporting. Similarly, being a Black historian who specialises in the study of slavery, may overly influence </a:t>
            </a:r>
            <a:r>
              <a:rPr lang="en-GB" dirty="0" err="1">
                <a:solidFill>
                  <a:schemeClr val="accent5">
                    <a:lumMod val="50000"/>
                  </a:schemeClr>
                </a:solidFill>
              </a:rPr>
              <a:t>Olusoga’s</a:t>
            </a:r>
            <a:r>
              <a:rPr lang="en-GB" dirty="0">
                <a:solidFill>
                  <a:schemeClr val="accent5">
                    <a:lumMod val="50000"/>
                  </a:schemeClr>
                </a:solidFill>
              </a:rPr>
              <a:t> (2016) analysis in The Guardian. Yet he offers a more nuanced argument that statues of slave owners should not be removed but some form of plaque that informs and questions its origin needs to be placed there. However, if we compare </a:t>
            </a:r>
            <a:r>
              <a:rPr lang="en-GB" dirty="0" err="1">
                <a:solidFill>
                  <a:schemeClr val="accent5">
                    <a:lumMod val="50000"/>
                  </a:schemeClr>
                </a:solidFill>
              </a:rPr>
              <a:t>Oluusoga’s</a:t>
            </a:r>
            <a:r>
              <a:rPr lang="en-GB" dirty="0">
                <a:solidFill>
                  <a:schemeClr val="accent5">
                    <a:lumMod val="50000"/>
                  </a:schemeClr>
                </a:solidFill>
              </a:rPr>
              <a:t> 2016 article with one he wrote in June 2020, celebrating the toppling of the statue of Edward </a:t>
            </a:r>
            <a:r>
              <a:rPr lang="en-GB" dirty="0" err="1">
                <a:solidFill>
                  <a:schemeClr val="accent5">
                    <a:lumMod val="50000"/>
                  </a:schemeClr>
                </a:solidFill>
              </a:rPr>
              <a:t>Colston</a:t>
            </a:r>
            <a:r>
              <a:rPr lang="en-GB" dirty="0">
                <a:solidFill>
                  <a:schemeClr val="accent5">
                    <a:lumMod val="50000"/>
                  </a:schemeClr>
                </a:solidFill>
              </a:rPr>
              <a:t> in Bristol, we see that more current influences, such as the murder of George Floyd, may be affecting his media commentary. </a:t>
            </a:r>
          </a:p>
        </p:txBody>
      </p:sp>
    </p:spTree>
    <p:extLst>
      <p:ext uri="{BB962C8B-B14F-4D97-AF65-F5344CB8AC3E}">
        <p14:creationId xmlns:p14="http://schemas.microsoft.com/office/powerpoint/2010/main" val="367607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arden of colorful flowers&#10;&#10;Description automatically generated with medium confidence">
            <a:extLst>
              <a:ext uri="{FF2B5EF4-FFF2-40B4-BE49-F238E27FC236}">
                <a16:creationId xmlns:a16="http://schemas.microsoft.com/office/drawing/2014/main" id="{5A0FDA74-E11D-4B7C-A479-FBBDA87111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B6FCD-EF9A-488E-A365-77EFB37A9FD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Some further tips to build your critical writing</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7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27517-B239-4DB0-A2EA-3B1561A04250}"/>
              </a:ext>
            </a:extLst>
          </p:cNvPr>
          <p:cNvSpPr>
            <a:spLocks noGrp="1"/>
          </p:cNvSpPr>
          <p:nvPr>
            <p:ph type="title"/>
          </p:nvPr>
        </p:nvSpPr>
        <p:spPr>
          <a:xfrm>
            <a:off x="307847" y="479178"/>
            <a:ext cx="4406646" cy="1848853"/>
          </a:xfrm>
        </p:spPr>
        <p:txBody>
          <a:bodyPr vert="horz" lIns="91440" tIns="45720" rIns="91440" bIns="45720" rtlCol="0" anchor="b">
            <a:normAutofit/>
          </a:bodyPr>
          <a:lstStyle/>
          <a:p>
            <a:r>
              <a:rPr lang="en-US" kern="1200" dirty="0">
                <a:solidFill>
                  <a:schemeClr val="tx1"/>
                </a:solidFill>
                <a:ea typeface="+mj-ea"/>
                <a:cs typeface="+mj-cs"/>
              </a:rPr>
              <a:t>Transitioning and signposting words</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27EBF0-2DC3-4E99-BA5B-4347E84B5323}"/>
              </a:ext>
            </a:extLst>
          </p:cNvPr>
          <p:cNvSpPr txBox="1"/>
          <p:nvPr/>
        </p:nvSpPr>
        <p:spPr>
          <a:xfrm>
            <a:off x="368045" y="2807208"/>
            <a:ext cx="4286251" cy="3410712"/>
          </a:xfrm>
          <a:prstGeom prst="rect">
            <a:avLst/>
          </a:prstGeom>
        </p:spPr>
        <p:txBody>
          <a:bodyPr vert="horz" lIns="91440" tIns="45720" rIns="91440" bIns="45720" rtlCol="0" anchor="t">
            <a:normAutofit/>
          </a:bodyPr>
          <a:lstStyle/>
          <a:p>
            <a:pPr>
              <a:lnSpc>
                <a:spcPct val="90000"/>
              </a:lnSpc>
              <a:spcAft>
                <a:spcPts val="600"/>
              </a:spcAft>
            </a:pPr>
            <a:r>
              <a:rPr lang="en-US" sz="2400" kern="1200" dirty="0">
                <a:solidFill>
                  <a:schemeClr val="tx1"/>
                </a:solidFill>
                <a:ea typeface="+mj-ea"/>
                <a:cs typeface="+mj-cs"/>
              </a:rPr>
              <a:t>They help you show synthesis and analysis.</a:t>
            </a:r>
          </a:p>
          <a:p>
            <a:pPr>
              <a:lnSpc>
                <a:spcPct val="90000"/>
              </a:lnSpc>
              <a:spcAft>
                <a:spcPts val="600"/>
              </a:spcAft>
            </a:pPr>
            <a:endParaRPr lang="en-US" sz="2400" dirty="0">
              <a:ea typeface="+mj-ea"/>
              <a:cs typeface="+mj-cs"/>
            </a:endParaRPr>
          </a:p>
          <a:p>
            <a:pPr>
              <a:lnSpc>
                <a:spcPct val="90000"/>
              </a:lnSpc>
              <a:spcAft>
                <a:spcPts val="600"/>
              </a:spcAft>
            </a:pPr>
            <a:endParaRPr lang="en-US" sz="2200" dirty="0"/>
          </a:p>
          <a:p>
            <a:pPr>
              <a:lnSpc>
                <a:spcPct val="90000"/>
              </a:lnSpc>
              <a:spcAft>
                <a:spcPts val="600"/>
              </a:spcAft>
            </a:pPr>
            <a:r>
              <a:rPr lang="en-US" sz="2200" dirty="0"/>
              <a:t>See more:</a:t>
            </a:r>
          </a:p>
          <a:p>
            <a:pPr>
              <a:lnSpc>
                <a:spcPct val="90000"/>
              </a:lnSpc>
              <a:spcAft>
                <a:spcPts val="600"/>
              </a:spcAft>
            </a:pPr>
            <a:r>
              <a:rPr lang="en-US" sz="2200" dirty="0">
                <a:hlinkClick r:id="rId2"/>
              </a:rPr>
              <a:t>http://www.phrasebank.manchester.ac.uk/summary-and-transition/</a:t>
            </a: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5" name="Content Placeholder 4">
            <a:extLst>
              <a:ext uri="{FF2B5EF4-FFF2-40B4-BE49-F238E27FC236}">
                <a16:creationId xmlns:a16="http://schemas.microsoft.com/office/drawing/2014/main" id="{442E980A-F942-46A7-A249-A26B535848F9}"/>
              </a:ext>
            </a:extLst>
          </p:cNvPr>
          <p:cNvPicPr>
            <a:picLocks noGrp="1" noChangeAspect="1"/>
          </p:cNvPicPr>
          <p:nvPr>
            <p:ph idx="1"/>
          </p:nvPr>
        </p:nvPicPr>
        <p:blipFill>
          <a:blip r:embed="rId3"/>
          <a:stretch>
            <a:fillRect/>
          </a:stretch>
        </p:blipFill>
        <p:spPr>
          <a:xfrm>
            <a:off x="4841769" y="1190612"/>
            <a:ext cx="6903720" cy="4897189"/>
          </a:xfrm>
          <a:prstGeom prst="rect">
            <a:avLst/>
          </a:prstGeom>
        </p:spPr>
      </p:pic>
    </p:spTree>
    <p:extLst>
      <p:ext uri="{BB962C8B-B14F-4D97-AF65-F5344CB8AC3E}">
        <p14:creationId xmlns:p14="http://schemas.microsoft.com/office/powerpoint/2010/main" val="7708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27517-B239-4DB0-A2EA-3B1561A04250}"/>
              </a:ext>
            </a:extLst>
          </p:cNvPr>
          <p:cNvSpPr>
            <a:spLocks noGrp="1"/>
          </p:cNvSpPr>
          <p:nvPr>
            <p:ph type="title"/>
          </p:nvPr>
        </p:nvSpPr>
        <p:spPr>
          <a:xfrm>
            <a:off x="542925" y="639520"/>
            <a:ext cx="4686299" cy="1719072"/>
          </a:xfrm>
        </p:spPr>
        <p:txBody>
          <a:bodyPr vert="horz" lIns="91440" tIns="45720" rIns="91440" bIns="45720" rtlCol="0" anchor="b">
            <a:normAutofit/>
          </a:bodyPr>
          <a:lstStyle/>
          <a:p>
            <a:r>
              <a:rPr lang="en-US" kern="1200" dirty="0">
                <a:solidFill>
                  <a:schemeClr val="tx1"/>
                </a:solidFill>
                <a:ea typeface="+mj-ea"/>
                <a:cs typeface="+mj-cs"/>
              </a:rPr>
              <a:t>Use your critical voice</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27EBF0-2DC3-4E99-BA5B-4347E84B5323}"/>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dirty="0"/>
          </a:p>
          <a:p>
            <a:r>
              <a:rPr lang="en-GB" sz="2400" dirty="0"/>
              <a:t>See more:</a:t>
            </a:r>
          </a:p>
          <a:p>
            <a:pPr algn="ctr">
              <a:spcAft>
                <a:spcPts val="600"/>
              </a:spcAft>
            </a:pPr>
            <a:r>
              <a:rPr lang="en-GB" sz="2400" dirty="0">
                <a:solidFill>
                  <a:schemeClr val="accent6">
                    <a:lumMod val="75000"/>
                  </a:schemeClr>
                </a:solidFill>
                <a:hlinkClick r:id="rId2"/>
              </a:rPr>
              <a:t>https://www.phrasebank.manchester.ac.uk/being-critical/</a:t>
            </a:r>
            <a:endParaRPr lang="en-GB" sz="2400" dirty="0">
              <a:solidFill>
                <a:schemeClr val="accent6">
                  <a:lumMod val="75000"/>
                </a:schemeClr>
              </a:solidFill>
            </a:endParaRP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
        <p:nvSpPr>
          <p:cNvPr id="9" name="Content Placeholder 2">
            <a:extLst>
              <a:ext uri="{FF2B5EF4-FFF2-40B4-BE49-F238E27FC236}">
                <a16:creationId xmlns:a16="http://schemas.microsoft.com/office/drawing/2014/main" id="{339094B2-F1B6-474E-BC1B-D94A10096A4C}"/>
              </a:ext>
            </a:extLst>
          </p:cNvPr>
          <p:cNvSpPr>
            <a:spLocks noGrp="1"/>
          </p:cNvSpPr>
          <p:nvPr>
            <p:ph idx="1"/>
          </p:nvPr>
        </p:nvSpPr>
        <p:spPr>
          <a:xfrm>
            <a:off x="4886325" y="1207485"/>
            <a:ext cx="6864241" cy="4643374"/>
          </a:xfrm>
          <a:solidFill>
            <a:schemeClr val="accent6">
              <a:lumMod val="20000"/>
              <a:lumOff val="80000"/>
            </a:schemeClr>
          </a:solidFill>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X is not wholly persuasive because  ___________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X’s theory of ___________ is extremely useful because it  sheds insight on the difficult problem of   ___________</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This suggests that ___________</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Conversely, it could be argued that ___________</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endParaRPr lang="en-GB" dirty="0"/>
          </a:p>
        </p:txBody>
      </p:sp>
    </p:spTree>
    <p:extLst>
      <p:ext uri="{BB962C8B-B14F-4D97-AF65-F5344CB8AC3E}">
        <p14:creationId xmlns:p14="http://schemas.microsoft.com/office/powerpoint/2010/main" val="397787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662" y="640080"/>
            <a:ext cx="5562338" cy="1126617"/>
          </a:xfrm>
        </p:spPr>
        <p:txBody>
          <a:bodyPr anchor="b">
            <a:normAutofit/>
          </a:bodyPr>
          <a:lstStyle/>
          <a:p>
            <a:r>
              <a:rPr lang="en-US" dirty="0">
                <a:ea typeface="+mj-lt"/>
                <a:cs typeface="+mj-lt"/>
              </a:rPr>
              <a:t>Use WEED paragraphs</a:t>
            </a:r>
            <a:endParaRPr lang="en-GB" dirty="0">
              <a:latin typeface="Calibri Light" panose="020F0302020204030204" pitchFamily="34" charset="0"/>
              <a:cs typeface="Calibri Light" panose="020F0302020204030204" pitchFamily="34" charset="0"/>
            </a:endParaRPr>
          </a:p>
        </p:txBody>
      </p:sp>
      <p:sp>
        <p:nvSpPr>
          <p:cNvPr id="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6113" y="2229612"/>
            <a:ext cx="5775435" cy="4445219"/>
          </a:xfrm>
        </p:spPr>
        <p:txBody>
          <a:bodyPr vert="horz" lIns="91440" tIns="45720" rIns="91440" bIns="45720" rtlCol="0" anchor="t">
            <a:normAutofit fontScale="92500" lnSpcReduction="10000"/>
          </a:bodyPr>
          <a:lstStyle/>
          <a:p>
            <a:pPr marL="0" indent="0">
              <a:buNone/>
            </a:pPr>
            <a:endParaRPr lang="en-GB" dirty="0"/>
          </a:p>
          <a:p>
            <a:pPr>
              <a:spcBef>
                <a:spcPts val="0"/>
              </a:spcBef>
              <a:spcAft>
                <a:spcPts val="600"/>
              </a:spcAft>
              <a:buFont typeface="Arial,Sans-Serif" panose="020B0604020202020204" pitchFamily="34" charset="0"/>
            </a:pPr>
            <a:r>
              <a:rPr lang="en-US" sz="2800" b="1" dirty="0">
                <a:ea typeface="+mn-lt"/>
                <a:cs typeface="+mn-lt"/>
              </a:rPr>
              <a:t>W</a:t>
            </a:r>
            <a:r>
              <a:rPr lang="en-US" sz="2800" dirty="0">
                <a:ea typeface="+mn-lt"/>
                <a:cs typeface="+mn-lt"/>
              </a:rPr>
              <a:t>hat is your paragraph about? </a:t>
            </a:r>
          </a:p>
          <a:p>
            <a:pPr>
              <a:spcBef>
                <a:spcPts val="0"/>
              </a:spcBef>
              <a:spcAft>
                <a:spcPts val="600"/>
              </a:spcAft>
              <a:buFont typeface="Arial,Sans-Serif" panose="020B0604020202020204" pitchFamily="34" charset="0"/>
            </a:pPr>
            <a:endParaRPr lang="en-US" sz="2800" dirty="0">
              <a:ea typeface="+mn-lt"/>
              <a:cs typeface="+mn-lt"/>
            </a:endParaRPr>
          </a:p>
          <a:p>
            <a:pPr>
              <a:spcBef>
                <a:spcPts val="0"/>
              </a:spcBef>
              <a:spcAft>
                <a:spcPts val="600"/>
              </a:spcAft>
              <a:buFont typeface="Arial,Sans-Serif" panose="020B0604020202020204" pitchFamily="34" charset="0"/>
            </a:pPr>
            <a:r>
              <a:rPr lang="en-US" sz="2800" b="1" dirty="0">
                <a:ea typeface="+mn-lt"/>
                <a:cs typeface="+mn-lt"/>
              </a:rPr>
              <a:t>E</a:t>
            </a:r>
            <a:r>
              <a:rPr lang="en-US" sz="2800" dirty="0">
                <a:ea typeface="+mn-lt"/>
                <a:cs typeface="+mn-lt"/>
              </a:rPr>
              <a:t>xplanation: what do you mean? Offer some explanation, maybe from your reading.</a:t>
            </a:r>
          </a:p>
          <a:p>
            <a:pPr>
              <a:spcBef>
                <a:spcPts val="0"/>
              </a:spcBef>
              <a:spcAft>
                <a:spcPts val="600"/>
              </a:spcAft>
              <a:buFont typeface="Arial,Sans-Serif" panose="020B0604020202020204" pitchFamily="34" charset="0"/>
            </a:pPr>
            <a:endParaRPr lang="en-US" sz="2800" dirty="0">
              <a:ea typeface="+mn-lt"/>
              <a:cs typeface="+mn-lt"/>
            </a:endParaRPr>
          </a:p>
          <a:p>
            <a:pPr>
              <a:spcBef>
                <a:spcPts val="0"/>
              </a:spcBef>
              <a:spcAft>
                <a:spcPts val="600"/>
              </a:spcAft>
              <a:buFont typeface="Arial,Sans-Serif" panose="020B0604020202020204" pitchFamily="34" charset="0"/>
            </a:pPr>
            <a:r>
              <a:rPr lang="en-US" sz="2800" b="1" dirty="0">
                <a:ea typeface="+mn-lt"/>
                <a:cs typeface="+mn-lt"/>
              </a:rPr>
              <a:t>E</a:t>
            </a:r>
            <a:r>
              <a:rPr lang="en-US" sz="2800" dirty="0">
                <a:ea typeface="+mn-lt"/>
                <a:cs typeface="+mn-lt"/>
              </a:rPr>
              <a:t>xamples:  illustrate your point with examples from your evidence.</a:t>
            </a:r>
          </a:p>
          <a:p>
            <a:pPr>
              <a:spcBef>
                <a:spcPts val="0"/>
              </a:spcBef>
              <a:spcAft>
                <a:spcPts val="600"/>
              </a:spcAft>
              <a:buFont typeface="Arial,Sans-Serif" panose="020B0604020202020204" pitchFamily="34" charset="0"/>
            </a:pPr>
            <a:endParaRPr lang="en-US" sz="2800" dirty="0">
              <a:ea typeface="+mn-lt"/>
              <a:cs typeface="+mn-lt"/>
            </a:endParaRPr>
          </a:p>
          <a:p>
            <a:pPr>
              <a:spcBef>
                <a:spcPts val="0"/>
              </a:spcBef>
              <a:spcAft>
                <a:spcPts val="600"/>
              </a:spcAft>
              <a:buFont typeface="Arial,Sans-Serif" panose="020B0604020202020204" pitchFamily="34" charset="0"/>
            </a:pPr>
            <a:r>
              <a:rPr lang="en-US" sz="2800" b="1" dirty="0">
                <a:ea typeface="+mn-lt"/>
                <a:cs typeface="+mn-lt"/>
              </a:rPr>
              <a:t>D</a:t>
            </a:r>
            <a:r>
              <a:rPr lang="en-US" sz="2800" dirty="0">
                <a:ea typeface="+mn-lt"/>
                <a:cs typeface="+mn-lt"/>
              </a:rPr>
              <a:t>o: What do I do with this information? Keep thinking ‘So what?’ Your analysis.</a:t>
            </a:r>
            <a:r>
              <a:rPr lang="en-GB" sz="2800" dirty="0">
                <a:cs typeface="Calibri"/>
              </a:rPr>
              <a:t> </a:t>
            </a:r>
            <a:endParaRPr lang="en-GB" sz="2800" dirty="0"/>
          </a:p>
          <a:p>
            <a:pPr marL="0" indent="0">
              <a:buNone/>
            </a:pPr>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24298" r="24298"/>
          <a:stretch/>
        </p:blipFill>
        <p:spPr>
          <a:xfrm>
            <a:off x="6099048" y="0"/>
            <a:ext cx="6092952" cy="6894576"/>
          </a:xfrm>
          <a:prstGeom prst="rect">
            <a:avLst/>
          </a:prstGeom>
        </p:spPr>
      </p:pic>
    </p:spTree>
    <p:extLst>
      <p:ext uri="{BB962C8B-B14F-4D97-AF65-F5344CB8AC3E}">
        <p14:creationId xmlns:p14="http://schemas.microsoft.com/office/powerpoint/2010/main" val="355284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3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GB" sz="5400">
                <a:latin typeface="Calibri Light" panose="020F0302020204030204" pitchFamily="34" charset="0"/>
                <a:cs typeface="Calibri Light" panose="020F0302020204030204" pitchFamily="34" charset="0"/>
              </a:rPr>
              <a:t>So, are you ready now to recognise critical writing? </a:t>
            </a:r>
          </a:p>
        </p:txBody>
      </p:sp>
      <p:sp>
        <p:nvSpPr>
          <p:cNvPr id="5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1137718"/>
            <a:ext cx="6224335" cy="5431536"/>
          </a:xfrm>
        </p:spPr>
        <p:txBody>
          <a:bodyPr vert="horz" lIns="91440" tIns="45720" rIns="91440" bIns="45720" rtlCol="0" anchor="ctr">
            <a:normAutofit/>
          </a:bodyPr>
          <a:lstStyle/>
          <a:p>
            <a:pPr marL="0" indent="0">
              <a:buNone/>
            </a:pPr>
            <a:r>
              <a:rPr lang="en-GB" sz="3200" dirty="0"/>
              <a:t>Using your handout, in your groups, discuss </a:t>
            </a:r>
            <a:r>
              <a:rPr lang="en-GB" sz="3200" b="1" dirty="0"/>
              <a:t>where</a:t>
            </a:r>
            <a:r>
              <a:rPr lang="en-GB" sz="3200" dirty="0"/>
              <a:t> and </a:t>
            </a:r>
            <a:r>
              <a:rPr lang="en-GB" sz="3200" b="1" dirty="0"/>
              <a:t>how</a:t>
            </a:r>
            <a:r>
              <a:rPr lang="en-GB" sz="3200" dirty="0"/>
              <a:t> the student has shown their critical reading in their writing and then share your ideas with the whole group. </a:t>
            </a:r>
          </a:p>
          <a:p>
            <a:pPr marL="0" indent="0">
              <a:buNone/>
            </a:pPr>
            <a:endParaRPr lang="en-GB" sz="3200" dirty="0"/>
          </a:p>
          <a:p>
            <a:pPr marL="0" indent="0">
              <a:buNone/>
            </a:pPr>
            <a:r>
              <a:rPr lang="en-GB" sz="3200" dirty="0"/>
              <a:t>If you can see it, it’s much easier to achieve it. </a:t>
            </a:r>
          </a:p>
          <a:p>
            <a:pPr marL="0" indent="0">
              <a:buNone/>
            </a:pPr>
            <a:endParaRPr lang="en-GB" sz="2200" dirty="0"/>
          </a:p>
          <a:p>
            <a:pPr marL="0" indent="0">
              <a:buNone/>
            </a:pPr>
            <a:endParaRPr lang="en-GB" sz="2200" dirty="0"/>
          </a:p>
        </p:txBody>
      </p:sp>
    </p:spTree>
    <p:extLst>
      <p:ext uri="{BB962C8B-B14F-4D97-AF65-F5344CB8AC3E}">
        <p14:creationId xmlns:p14="http://schemas.microsoft.com/office/powerpoint/2010/main" val="65066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C39F7-AA56-4D31-AAFF-C1C4000B4334}"/>
              </a:ext>
            </a:extLst>
          </p:cNvPr>
          <p:cNvSpPr>
            <a:spLocks noGrp="1"/>
          </p:cNvSpPr>
          <p:nvPr>
            <p:ph idx="1"/>
          </p:nvPr>
        </p:nvSpPr>
        <p:spPr>
          <a:xfrm>
            <a:off x="238125" y="190498"/>
            <a:ext cx="11715749" cy="6477003"/>
          </a:xfrm>
        </p:spPr>
        <p:txBody>
          <a:bodyPr>
            <a:noAutofit/>
          </a:bodyPr>
          <a:lstStyle/>
          <a:p>
            <a:pPr marL="0" indent="0">
              <a:buNone/>
            </a:pPr>
            <a:endParaRPr lang="en-GB" sz="2000" dirty="0"/>
          </a:p>
          <a:p>
            <a:pPr marL="0" indent="0">
              <a:buNone/>
            </a:pPr>
            <a:r>
              <a:rPr lang="en-GB" sz="2000" dirty="0">
                <a:solidFill>
                  <a:schemeClr val="accent5">
                    <a:lumMod val="50000"/>
                  </a:schemeClr>
                </a:solidFill>
              </a:rPr>
              <a:t>Since 2012, the Teachers Standards have included the professional requirement to not undermine British Values (BV), and since 2014, the government has actively encouraged educators to promote these (DfE, 2012, 2014). However, this is not without controversy. For example, both </a:t>
            </a:r>
            <a:r>
              <a:rPr lang="en-GB" sz="2000" dirty="0" err="1">
                <a:solidFill>
                  <a:schemeClr val="accent5">
                    <a:lumMod val="50000"/>
                  </a:schemeClr>
                </a:solidFill>
              </a:rPr>
              <a:t>Moncreiffe</a:t>
            </a:r>
            <a:r>
              <a:rPr lang="en-GB" sz="2000" dirty="0">
                <a:solidFill>
                  <a:schemeClr val="accent5">
                    <a:lumMod val="50000"/>
                  </a:schemeClr>
                </a:solidFill>
              </a:rPr>
              <a:t> and </a:t>
            </a:r>
            <a:r>
              <a:rPr lang="en-GB" sz="2000" dirty="0" err="1">
                <a:solidFill>
                  <a:schemeClr val="accent5">
                    <a:lumMod val="50000"/>
                  </a:schemeClr>
                </a:solidFill>
              </a:rPr>
              <a:t>Moncrieffe</a:t>
            </a:r>
            <a:r>
              <a:rPr lang="en-GB" sz="2000" dirty="0">
                <a:solidFill>
                  <a:schemeClr val="accent5">
                    <a:lumMod val="50000"/>
                  </a:schemeClr>
                </a:solidFill>
              </a:rPr>
              <a:t> (2019) and </a:t>
            </a:r>
            <a:r>
              <a:rPr lang="en-GB" sz="2000" dirty="0" err="1">
                <a:solidFill>
                  <a:schemeClr val="accent5">
                    <a:lumMod val="50000"/>
                  </a:schemeClr>
                </a:solidFill>
              </a:rPr>
              <a:t>Chalcroft</a:t>
            </a:r>
            <a:r>
              <a:rPr lang="en-GB" sz="2000" dirty="0">
                <a:solidFill>
                  <a:schemeClr val="accent5">
                    <a:lumMod val="50000"/>
                  </a:schemeClr>
                </a:solidFill>
              </a:rPr>
              <a:t> et al. (2017) argue that the policy may encourage racism and discrimination. Although </a:t>
            </a:r>
            <a:r>
              <a:rPr lang="en-GB" sz="2000" dirty="0" err="1">
                <a:solidFill>
                  <a:schemeClr val="accent5">
                    <a:lumMod val="50000"/>
                  </a:schemeClr>
                </a:solidFill>
              </a:rPr>
              <a:t>Moncrieffe</a:t>
            </a:r>
            <a:r>
              <a:rPr lang="en-GB" sz="2000" dirty="0">
                <a:solidFill>
                  <a:schemeClr val="accent5">
                    <a:lumMod val="50000"/>
                  </a:schemeClr>
                </a:solidFill>
              </a:rPr>
              <a:t> and </a:t>
            </a:r>
            <a:r>
              <a:rPr lang="en-GB" sz="2000" dirty="0" err="1">
                <a:solidFill>
                  <a:schemeClr val="accent5">
                    <a:lumMod val="50000"/>
                  </a:schemeClr>
                </a:solidFill>
              </a:rPr>
              <a:t>Moncrieffe</a:t>
            </a:r>
            <a:r>
              <a:rPr lang="en-GB" sz="2000" dirty="0">
                <a:solidFill>
                  <a:schemeClr val="accent5">
                    <a:lumMod val="50000"/>
                  </a:schemeClr>
                </a:solidFill>
              </a:rPr>
              <a:t> (2019) suggest adapting its application to reflect multiculturalism, </a:t>
            </a:r>
            <a:r>
              <a:rPr lang="en-GB" sz="2000" dirty="0" err="1">
                <a:solidFill>
                  <a:schemeClr val="accent5">
                    <a:lumMod val="50000"/>
                  </a:schemeClr>
                </a:solidFill>
              </a:rPr>
              <a:t>Chalcroft</a:t>
            </a:r>
            <a:r>
              <a:rPr lang="en-GB" sz="2000" dirty="0">
                <a:solidFill>
                  <a:schemeClr val="accent5">
                    <a:lumMod val="50000"/>
                  </a:schemeClr>
                </a:solidFill>
              </a:rPr>
              <a:t> et al. (2017, p. 29) have a more oppositional stance to the policy as a whole and view it as further evidence of the “politicisation of the profession”.  While this may be due to their anti-Conservative government political agenda, the problematic nature of implementing government policy unquestioningly is also well illustrated by the Northern Irish context. Indeed, it has been said that it contradicts Northern Irish specific policy, such as Shared Futures (2005), by failing to accommodate deeply felt differences in identities rooted in Northern Irish history and culture (McCully and Clarke, 2016). It is not clear, however, if McCully and Clarke (2016) identify themselves as British or Irish; if Irish, they may be biased against any policy requiring them to define and promote ‘Britishness’, which could influence their arguments. They do, though, raise a potentially important point about identity across all of the UK’s nations, which is furthered by </a:t>
            </a:r>
            <a:r>
              <a:rPr lang="en-GB" sz="2000" dirty="0" err="1">
                <a:solidFill>
                  <a:schemeClr val="accent5">
                    <a:lumMod val="50000"/>
                  </a:schemeClr>
                </a:solidFill>
              </a:rPr>
              <a:t>Moncrieffe</a:t>
            </a:r>
            <a:r>
              <a:rPr lang="en-GB" sz="2000" dirty="0">
                <a:solidFill>
                  <a:schemeClr val="accent5">
                    <a:lumMod val="50000"/>
                  </a:schemeClr>
                </a:solidFill>
              </a:rPr>
              <a:t> and </a:t>
            </a:r>
            <a:r>
              <a:rPr lang="en-GB" sz="2000" dirty="0" err="1">
                <a:solidFill>
                  <a:schemeClr val="accent5">
                    <a:lumMod val="50000"/>
                  </a:schemeClr>
                </a:solidFill>
              </a:rPr>
              <a:t>Moncrieffe</a:t>
            </a:r>
            <a:r>
              <a:rPr lang="en-GB" sz="2000" dirty="0">
                <a:solidFill>
                  <a:schemeClr val="accent5">
                    <a:lumMod val="50000"/>
                  </a:schemeClr>
                </a:solidFill>
              </a:rPr>
              <a:t> (2019) highlighting the specifically English nature of ‘Britishness’ displayed in many primary schools. Therefore, for some parts of the UK, the notion of British Values is inappropriate, as well as potentially prejudicial against pupils of minority faiths and cultures. This suggests that government policy may undermine primary teachers’ desire to be inclusive in the classroom and encourage discrimination in schools, as well as being a challenge to their own identities. The requirement to promote British Values, then, indicates that government policy may not be nuanced enough to be effectively applied in all schools.</a:t>
            </a:r>
          </a:p>
        </p:txBody>
      </p:sp>
    </p:spTree>
    <p:extLst>
      <p:ext uri="{BB962C8B-B14F-4D97-AF65-F5344CB8AC3E}">
        <p14:creationId xmlns:p14="http://schemas.microsoft.com/office/powerpoint/2010/main" val="78168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662" y="640080"/>
            <a:ext cx="5611140" cy="1052086"/>
          </a:xfrm>
        </p:spPr>
        <p:txBody>
          <a:bodyPr anchor="b">
            <a:normAutofit/>
          </a:bodyPr>
          <a:lstStyle/>
          <a:p>
            <a:r>
              <a:rPr lang="en-GB" sz="4800" dirty="0">
                <a:latin typeface="Calibri Light" panose="020F0302020204030204" pitchFamily="34" charset="0"/>
                <a:cs typeface="Calibri Light" panose="020F0302020204030204" pitchFamily="34" charset="0"/>
              </a:rPr>
              <a:t>To get started…</a:t>
            </a:r>
          </a:p>
        </p:txBody>
      </p:sp>
      <p:sp>
        <p:nvSpPr>
          <p:cNvPr id="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52662" y="2382012"/>
            <a:ext cx="5775435" cy="4445219"/>
          </a:xfrm>
        </p:spPr>
        <p:txBody>
          <a:bodyPr vert="horz" lIns="91440" tIns="45720" rIns="91440" bIns="45720" rtlCol="0" anchor="t">
            <a:normAutofit/>
          </a:bodyPr>
          <a:lstStyle/>
          <a:p>
            <a:pPr marL="0" indent="0">
              <a:buNone/>
            </a:pPr>
            <a:endParaRPr lang="en-GB" dirty="0"/>
          </a:p>
          <a:p>
            <a:pPr marL="0" indent="0">
              <a:buNone/>
            </a:pPr>
            <a:r>
              <a:rPr lang="en-US" sz="3200" dirty="0"/>
              <a:t>Firstly, in pairs, read through the two versions of the paragraph from a previous student. </a:t>
            </a:r>
          </a:p>
          <a:p>
            <a:pPr marL="0" indent="0">
              <a:buNone/>
            </a:pPr>
            <a:br>
              <a:rPr lang="en-US" sz="3200" dirty="0"/>
            </a:br>
            <a:r>
              <a:rPr lang="en-US" sz="3200" dirty="0"/>
              <a:t>Which is better and why?</a:t>
            </a:r>
            <a:endParaRPr lang="en-GB" sz="3200" dirty="0"/>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l="20767" r="20767"/>
          <a:stretch/>
        </p:blipFill>
        <p:spPr>
          <a:xfrm>
            <a:off x="6099048" y="0"/>
            <a:ext cx="6092952" cy="6894576"/>
          </a:xfrm>
          <a:prstGeom prst="rect">
            <a:avLst/>
          </a:prstGeom>
        </p:spPr>
      </p:pic>
    </p:spTree>
    <p:extLst>
      <p:ext uri="{BB962C8B-B14F-4D97-AF65-F5344CB8AC3E}">
        <p14:creationId xmlns:p14="http://schemas.microsoft.com/office/powerpoint/2010/main" val="409143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31020" r="1" b="31574"/>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9FE14B-E57A-4CF4-9CF2-817E2B837341}"/>
              </a:ext>
            </a:extLst>
          </p:cNvPr>
          <p:cNvSpPr txBox="1"/>
          <p:nvPr/>
        </p:nvSpPr>
        <p:spPr>
          <a:xfrm>
            <a:off x="113016" y="5317240"/>
            <a:ext cx="1192829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kumimoji="0" lang="en-US" sz="2300" b="0" i="0" u="none" strike="noStrike" cap="none" spc="0" normalizeH="0" baseline="0" noProof="0" dirty="0">
                <a:ln>
                  <a:noFill/>
                </a:ln>
                <a:solidFill>
                  <a:schemeClr val="tx1">
                    <a:lumMod val="85000"/>
                    <a:lumOff val="15000"/>
                  </a:schemeClr>
                </a:solidFill>
                <a:effectLst/>
                <a:uLnTx/>
                <a:uFillTx/>
                <a:latin typeface="+mj-lt"/>
                <a:ea typeface="+mj-ea"/>
                <a:cs typeface="+mj-cs"/>
              </a:rPr>
              <a:t>In your </a:t>
            </a:r>
            <a:r>
              <a:rPr lang="en-US" sz="2300" dirty="0">
                <a:solidFill>
                  <a:schemeClr val="tx1">
                    <a:lumMod val="85000"/>
                    <a:lumOff val="15000"/>
                  </a:schemeClr>
                </a:solidFill>
                <a:latin typeface="+mj-lt"/>
                <a:ea typeface="+mj-ea"/>
                <a:cs typeface="+mj-cs"/>
              </a:rPr>
              <a:t>groups </a:t>
            </a:r>
            <a:r>
              <a:rPr kumimoji="0" lang="en-US" sz="2300" b="0" i="0" u="none" strike="noStrike" cap="none" spc="0" normalizeH="0" baseline="0" noProof="0" dirty="0">
                <a:ln>
                  <a:noFill/>
                </a:ln>
                <a:solidFill>
                  <a:schemeClr val="tx1">
                    <a:lumMod val="85000"/>
                    <a:lumOff val="15000"/>
                  </a:schemeClr>
                </a:solidFill>
                <a:effectLst/>
                <a:uLnTx/>
                <a:uFillTx/>
                <a:latin typeface="+mj-lt"/>
                <a:ea typeface="+mj-ea"/>
                <a:cs typeface="+mj-cs"/>
              </a:rPr>
              <a:t>from earlier, write a couple of sentences about the articles that show critical analysis. </a:t>
            </a:r>
            <a:endParaRPr lang="en-US" sz="2300" dirty="0">
              <a:solidFill>
                <a:schemeClr val="tx1">
                  <a:lumMod val="85000"/>
                  <a:lumOff val="15000"/>
                </a:schemeClr>
              </a:solidFill>
              <a:latin typeface="+mj-lt"/>
              <a:ea typeface="+mj-ea"/>
              <a:cs typeface="+mj-cs"/>
            </a:endParaRPr>
          </a:p>
        </p:txBody>
      </p:sp>
      <p:cxnSp>
        <p:nvCxnSpPr>
          <p:cNvPr id="27" name="Straight Connector 2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59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7247" b="8484"/>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9391" y="5317240"/>
            <a:ext cx="11862033" cy="744836"/>
          </a:xfrm>
        </p:spPr>
        <p:txBody>
          <a:bodyPr vert="horz" lIns="91440" tIns="45720" rIns="91440" bIns="45720" rtlCol="0" anchor="ctr">
            <a:noAutofit/>
          </a:bodyPr>
          <a:lstStyle/>
          <a:p>
            <a:pPr algn="ctr"/>
            <a:r>
              <a:rPr lang="en-US" sz="2800" dirty="0">
                <a:solidFill>
                  <a:schemeClr val="tx1">
                    <a:lumMod val="85000"/>
                    <a:lumOff val="15000"/>
                  </a:schemeClr>
                </a:solidFill>
                <a:latin typeface="Calibri Light" panose="020F0302020204030204" pitchFamily="34" charset="0"/>
                <a:cs typeface="Calibri Light" panose="020F0302020204030204" pitchFamily="34" charset="0"/>
              </a:rPr>
              <a:t>What piece of advice would you now give another student to help them improve their critical writing?</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9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3619" y="181957"/>
            <a:ext cx="8583205" cy="649408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Nevertheless, the portrayal of migrants and the blurring of identities (Syrian, European; refugees and economic migrants) points to a much larger problem endemic in the UK media: racism. The rich vocabulary, metaphorical disaster frames and animalistic allusions, serve to distort reality and dehumanise migrants. </a:t>
            </a:r>
            <a:r>
              <a:rPr kumimoji="0" lang="en-GB" sz="20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As Parker (2015, p.14) writes</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they are represented as ‘diverging from normality’ </a:t>
            </a: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with racist images that have been historically used against ethnic minorities,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in direct contrast to the portrayal of the assumed non-migrant population of Britain which must be innocent, civil, hard-working and moderate in an effort to depict them as threatening</a:t>
            </a:r>
            <a:r>
              <a:rPr kumimoji="0" lang="en-GB" sz="20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‘outsiders’ who are not welcome. </a:t>
            </a:r>
            <a:r>
              <a:rPr kumimoji="0" lang="en-GB" sz="20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Weedon (2004, p.3) highlights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 </a:t>
            </a:r>
            <a:r>
              <a:rPr kumimoji="0" lang="en-GB" sz="2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such racist tropes have been used against Black, Asian and other ethnic minorities throughout history</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use of language creates a dichotomy between Britons and migrants: ‘us’, ‘we’ and ‘our’ as put forth in the aforementioned articles suggest migrants are ‘cultural </a:t>
            </a:r>
            <a:r>
              <a:rPr kumimoji="0" lang="en-GB" sz="20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outsiders’ who, therefore, need to be ‘kept out’ </a:t>
            </a:r>
            <a:r>
              <a:rPr kumimoji="0" lang="en-GB" sz="20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(Cottle, 2000 p.5</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As Genova (2018, p.1772) argues, while hostile coverage of the displacement of people took a momentary pause in the press following the death of toddler, Alan Kurdi, who was found drowned and washed up on a beach in Turkey in September 2015, the attacks that followed in Paris, November 2015, created a marked increase in the press’ depiction of asylum seekers and Muslims as it jumped to portray this pre-established ethnic ‘Other’ as far more than different, but as a threat to security.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p:txBody>
      </p:sp>
      <p:sp>
        <p:nvSpPr>
          <p:cNvPr id="7" name="TextBox 6"/>
          <p:cNvSpPr txBox="1"/>
          <p:nvPr/>
        </p:nvSpPr>
        <p:spPr>
          <a:xfrm>
            <a:off x="9313624" y="0"/>
            <a:ext cx="2233402" cy="6001643"/>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Lacks comments about the meaning or significance of their reading.</a:t>
            </a:r>
            <a:endParaRPr kumimoji="0" lang="en-GB" sz="2400" i="0" u="none" strike="noStrike" kern="1200" cap="none" spc="0" normalizeH="0" baseline="0" noProof="0" dirty="0">
              <a:ln>
                <a:noFill/>
              </a:ln>
              <a:solidFill>
                <a:srgbClr val="FFC000">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srgbClr val="70AD47">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It is really a list of summaries. This results in some repetition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70AD47">
                  <a:lumMod val="75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Calibri" panose="020F0502020204030204"/>
                <a:ea typeface="+mn-ea"/>
                <a:cs typeface="Calibri"/>
              </a:rPr>
              <a:t>Academic tone and style are good </a:t>
            </a:r>
          </a:p>
        </p:txBody>
      </p:sp>
    </p:spTree>
    <p:extLst>
      <p:ext uri="{BB962C8B-B14F-4D97-AF65-F5344CB8AC3E}">
        <p14:creationId xmlns:p14="http://schemas.microsoft.com/office/powerpoint/2010/main" val="19079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19076" y="121381"/>
            <a:ext cx="9477374" cy="869032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Nevertheless, the portrayal of migrants and the blurring of identities (Syrian, European; refugees and economic migrants) points to a much larger problem endemic in the UK media: racism. The rich vocabulary, metaphorical disaster frames and animalistic allusions, serve to distort reality and dehumanise migrants. They are represented as ‘diverging from normality’, as Parker (2015, p.14) describes, and in direct contrast to the portrayal of the assumed non-migrant population of Britain which must be innocent, civil, hard-working and moderate in contrast. Such racist tropes which have been used against Black, Asian and other ethnic minorities throughout history </a:t>
            </a: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(Parker, 2015; Weedon, 2004 p.3)</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use of language creates a dichotomy between Britons and migrants: ‘us’, ‘we’ and ‘our’ as put forth in the aforementioned articles suggest migrants are ‘cultural outsiders’ who do not ‘belong’ to our ‘way of life’ and who, therefore, need to be ‘kept out’ </a:t>
            </a: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(Cottle, 2000 p.5; Parker, 2015, p.14). </a:t>
            </a:r>
            <a:r>
              <a:rPr kumimoji="0" lang="en-GB" sz="18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Consequently then, migrants are dehumanised for being ‘different’ and unlike ‘us’, if not by skin colour, then by culture. As a result of rife Islamophobia across the continent, blanket assumptions and negative generalisations are made against all non-British and non-White communities in the tabloid press.</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As Genova (2018, p.1772) </a:t>
            </a:r>
            <a:r>
              <a:rPr kumimoji="0" lang="en-GB" sz="18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convincingly</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argues, while hostile coverage of the displacement of people took a momentary pause in the press following the death of toddler, Alan Kurdi, who was found drowned and washed up on a beach in Turkey in September 2015, the attacks that followed in Paris, November 2015, created a marked increase in the press’ depiction of asylum seekers and Muslims as it jumped to portray this pre-established ethnic ‘Other’ as far more than different, but as a threat to security (Genova, 2018, p.1772). </a:t>
            </a:r>
            <a:r>
              <a:rPr kumimoji="0" lang="en-GB" sz="18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Therefore, although not a new depiction, the 2015 event ramped up the association, moving beyond a ‘clash of civilisation’ to convey Islam as the ‘enemy’ of ‘civilisation itself’.</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 name="TextBox 2"/>
          <p:cNvSpPr txBox="1"/>
          <p:nvPr/>
        </p:nvSpPr>
        <p:spPr>
          <a:xfrm>
            <a:off x="9772649" y="121381"/>
            <a:ext cx="2200275" cy="646330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Highlighting trends in the literature – synthesises rather than listing summaries of each in turn – recognises when the same point is made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Showing understanding of the literature</a:t>
            </a:r>
            <a:endParaRPr kumimoji="0" lang="en-GB" sz="1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Calibri"/>
              </a:rPr>
              <a:t>Some evaluation of literature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Drawing out meaning, connecting ideas and moving towards an argument/conclusion</a:t>
            </a:r>
          </a:p>
        </p:txBody>
      </p:sp>
    </p:spTree>
    <p:extLst>
      <p:ext uri="{BB962C8B-B14F-4D97-AF65-F5344CB8AC3E}">
        <p14:creationId xmlns:p14="http://schemas.microsoft.com/office/powerpoint/2010/main" val="212289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662" y="640080"/>
            <a:ext cx="5297162" cy="1052086"/>
          </a:xfrm>
        </p:spPr>
        <p:txBody>
          <a:bodyPr anchor="b">
            <a:normAutofit/>
          </a:bodyPr>
          <a:lstStyle/>
          <a:p>
            <a:r>
              <a:rPr lang="en-GB" sz="4800" dirty="0"/>
              <a:t>So, critical writing…</a:t>
            </a:r>
            <a:endParaRPr lang="en-GB" sz="4800" dirty="0">
              <a:latin typeface="Calibri Light" panose="020F0302020204030204" pitchFamily="34" charset="0"/>
              <a:cs typeface="Calibri Light" panose="020F0302020204030204" pitchFamily="34" charset="0"/>
            </a:endParaRPr>
          </a:p>
        </p:txBody>
      </p:sp>
      <p:sp>
        <p:nvSpPr>
          <p:cNvPr id="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52662" y="2382012"/>
            <a:ext cx="5775435" cy="4445219"/>
          </a:xfrm>
        </p:spPr>
        <p:txBody>
          <a:bodyPr vert="horz" lIns="91440" tIns="45720" rIns="91440" bIns="45720" rtlCol="0" anchor="t">
            <a:normAutofit fontScale="92500" lnSpcReduction="20000"/>
          </a:bodyPr>
          <a:lstStyle/>
          <a:p>
            <a:pPr marL="0" indent="0">
              <a:buNone/>
            </a:pPr>
            <a:endParaRPr lang="en-GB" dirty="0"/>
          </a:p>
          <a:p>
            <a:r>
              <a:rPr lang="en-GB" sz="2800" b="1" dirty="0"/>
              <a:t>Synthesises literature</a:t>
            </a:r>
            <a:r>
              <a:rPr lang="en-GB" sz="2800" dirty="0"/>
              <a:t>: compares and sees links; doesn’t just summarise.</a:t>
            </a:r>
          </a:p>
          <a:p>
            <a:endParaRPr lang="en-GB" sz="2800" dirty="0"/>
          </a:p>
          <a:p>
            <a:r>
              <a:rPr lang="en-GB" sz="2800" b="1" dirty="0"/>
              <a:t>Shows meaning</a:t>
            </a:r>
            <a:r>
              <a:rPr lang="en-GB" sz="2800" dirty="0"/>
              <a:t>: relevance of information/ideas, what it tells you (suggests); doesn't just describe. </a:t>
            </a:r>
          </a:p>
          <a:p>
            <a:endParaRPr lang="en-GB" sz="2800" dirty="0"/>
          </a:p>
          <a:p>
            <a:r>
              <a:rPr lang="en-GB" sz="2800" b="1" dirty="0"/>
              <a:t>Shows evaluation</a:t>
            </a:r>
            <a:r>
              <a:rPr lang="en-GB" sz="2800" dirty="0"/>
              <a:t>: weighs up strengths and weaknesses, </a:t>
            </a:r>
            <a:r>
              <a:rPr lang="en-GB" dirty="0"/>
              <a:t>argues and r</a:t>
            </a:r>
            <a:r>
              <a:rPr lang="en-GB" sz="2800" dirty="0"/>
              <a:t>eaches a conclusion; doesn’t take things at face-value. </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t="12339" b="12339"/>
          <a:stretch/>
        </p:blipFill>
        <p:spPr>
          <a:xfrm>
            <a:off x="6099048" y="0"/>
            <a:ext cx="6092952" cy="6894576"/>
          </a:xfrm>
          <a:prstGeom prst="rect">
            <a:avLst/>
          </a:prstGeom>
        </p:spPr>
      </p:pic>
    </p:spTree>
    <p:extLst>
      <p:ext uri="{BB962C8B-B14F-4D97-AF65-F5344CB8AC3E}">
        <p14:creationId xmlns:p14="http://schemas.microsoft.com/office/powerpoint/2010/main" val="173636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0D7816-41B2-4F33-B286-61E69AAA0EEB}"/>
              </a:ext>
            </a:extLst>
          </p:cNvPr>
          <p:cNvPicPr>
            <a:picLocks noGrp="1" noChangeAspect="1"/>
          </p:cNvPicPr>
          <p:nvPr>
            <p:ph idx="1"/>
          </p:nvPr>
        </p:nvPicPr>
        <p:blipFill rotWithShape="1">
          <a:blip r:embed="rId2"/>
          <a:srcRect t="14520" b="152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F1F4D-D207-4A25-AE78-B54300056F0D}"/>
              </a:ext>
            </a:extLst>
          </p:cNvPr>
          <p:cNvSpPr>
            <a:spLocks noGrp="1"/>
          </p:cNvSpPr>
          <p:nvPr>
            <p:ph type="title"/>
          </p:nvPr>
        </p:nvSpPr>
        <p:spPr>
          <a:xfrm>
            <a:off x="236306" y="5317240"/>
            <a:ext cx="11743361" cy="744836"/>
          </a:xfrm>
        </p:spPr>
        <p:txBody>
          <a:bodyPr vert="horz" lIns="91440" tIns="45720" rIns="91440" bIns="45720" rtlCol="0" anchor="ctr">
            <a:noAutofit/>
          </a:bodyPr>
          <a:lstStyle/>
          <a:p>
            <a:pPr algn="ctr"/>
            <a:r>
              <a:rPr lang="en-US" sz="3000" dirty="0">
                <a:solidFill>
                  <a:schemeClr val="tx1">
                    <a:lumMod val="85000"/>
                    <a:lumOff val="15000"/>
                  </a:schemeClr>
                </a:solidFill>
              </a:rPr>
              <a:t>Where do you start? Critical reading but establish your own position first.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6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ward Colston statue pulled out of Bristol Harbour - BBC News"/>
          <p:cNvPicPr>
            <a:picLocks noChangeAspect="1" noChangeArrowheads="1"/>
          </p:cNvPicPr>
          <p:nvPr/>
        </p:nvPicPr>
        <p:blipFill rotWithShape="1">
          <a:blip r:embed="rId3">
            <a:extLst>
              <a:ext uri="{28A0092B-C50C-407E-A947-70E740481C1C}">
                <a14:useLocalDpi xmlns:a14="http://schemas.microsoft.com/office/drawing/2010/main" val="0"/>
              </a:ext>
            </a:extLst>
          </a:blip>
          <a:srcRect r="9091"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5221266" cy="1344975"/>
          </a:xfrm>
        </p:spPr>
        <p:txBody>
          <a:bodyPr vert="horz" lIns="91440" tIns="45720" rIns="91440" bIns="45720" rtlCol="0">
            <a:normAutofit fontScale="90000"/>
          </a:bodyPr>
          <a:lstStyle/>
          <a:p>
            <a:br>
              <a:rPr lang="en-US" sz="2700" b="1" dirty="0">
                <a:latin typeface="+mn-lt"/>
              </a:rPr>
            </a:br>
            <a:br>
              <a:rPr lang="en-US" sz="2700" b="1" dirty="0">
                <a:latin typeface="+mn-lt"/>
              </a:rPr>
            </a:br>
            <a:br>
              <a:rPr lang="en-US" sz="2700" b="1" dirty="0">
                <a:latin typeface="+mn-lt"/>
              </a:rPr>
            </a:br>
            <a:r>
              <a:rPr lang="en-US" sz="2700" b="1" dirty="0">
                <a:latin typeface="+mn-lt"/>
              </a:rPr>
              <a:t>Have a go…</a:t>
            </a:r>
            <a:br>
              <a:rPr lang="en-US" sz="2700" b="1" dirty="0">
                <a:latin typeface="+mn-lt"/>
              </a:rPr>
            </a:br>
            <a:br>
              <a:rPr lang="en-US" sz="2700" b="1" dirty="0">
                <a:latin typeface="+mn-lt"/>
              </a:rPr>
            </a:br>
            <a:r>
              <a:rPr lang="en-US" sz="2700" b="1" dirty="0">
                <a:latin typeface="+mn-lt"/>
              </a:rPr>
              <a:t>Should statues of historical slave owners be removed from our towns and cities? </a:t>
            </a:r>
            <a:br>
              <a:rPr lang="en-US" sz="1600" b="1" dirty="0"/>
            </a:br>
            <a:br>
              <a:rPr lang="en-US" sz="1600" b="1" dirty="0"/>
            </a:br>
            <a:endParaRPr lang="en-US" sz="1600" dirty="0">
              <a:cs typeface="Calibri Light"/>
            </a:endParaRPr>
          </a:p>
        </p:txBody>
      </p:sp>
      <p:sp>
        <p:nvSpPr>
          <p:cNvPr id="1030" name="Content Placeholder 1029">
            <a:extLst>
              <a:ext uri="{FF2B5EF4-FFF2-40B4-BE49-F238E27FC236}">
                <a16:creationId xmlns:a16="http://schemas.microsoft.com/office/drawing/2014/main" id="{832895C4-6266-4B03-8381-9B629A5D02A9}"/>
              </a:ext>
            </a:extLst>
          </p:cNvPr>
          <p:cNvSpPr>
            <a:spLocks noGrp="1"/>
          </p:cNvSpPr>
          <p:nvPr>
            <p:ph idx="1"/>
          </p:nvPr>
        </p:nvSpPr>
        <p:spPr>
          <a:xfrm>
            <a:off x="580581" y="2674744"/>
            <a:ext cx="5235490" cy="3773010"/>
          </a:xfrm>
        </p:spPr>
        <p:txBody>
          <a:bodyPr>
            <a:normAutofit/>
          </a:bodyPr>
          <a:lstStyle/>
          <a:p>
            <a:pPr marL="0" indent="0">
              <a:buNone/>
            </a:pPr>
            <a:r>
              <a:rPr lang="en-US" sz="2400" b="1" dirty="0">
                <a:ea typeface="+mn-lt"/>
                <a:cs typeface="+mn-lt"/>
              </a:rPr>
              <a:t>What do you currently think and why? </a:t>
            </a:r>
          </a:p>
          <a:p>
            <a:pPr marL="0" indent="0">
              <a:buNone/>
            </a:pPr>
            <a:endParaRPr lang="en-US" sz="2400" dirty="0">
              <a:ea typeface="+mn-lt"/>
              <a:cs typeface="+mn-lt"/>
            </a:endParaRPr>
          </a:p>
          <a:p>
            <a:pPr marL="0" indent="0">
              <a:buNone/>
            </a:pPr>
            <a:r>
              <a:rPr lang="en-US" sz="2400" dirty="0">
                <a:ea typeface="+mn-lt"/>
                <a:cs typeface="+mn-lt"/>
              </a:rPr>
              <a:t>Establishing your own position helps you critically evaluate what you read and develop an argument.</a:t>
            </a:r>
          </a:p>
          <a:p>
            <a:pPr marL="0" indent="0">
              <a:buNone/>
            </a:pPr>
            <a:endParaRPr lang="en-US" sz="2400" dirty="0">
              <a:ea typeface="+mn-lt"/>
              <a:cs typeface="+mn-lt"/>
            </a:endParaRPr>
          </a:p>
          <a:p>
            <a:pPr marL="0" indent="0">
              <a:buNone/>
            </a:pPr>
            <a:r>
              <a:rPr lang="en-US" sz="2400" dirty="0">
                <a:cs typeface="Calibri" panose="020F0502020204030204"/>
              </a:rPr>
              <a:t>Then do your focused and critical reading.</a:t>
            </a:r>
          </a:p>
        </p:txBody>
      </p:sp>
    </p:spTree>
    <p:extLst>
      <p:ext uri="{BB962C8B-B14F-4D97-AF65-F5344CB8AC3E}">
        <p14:creationId xmlns:p14="http://schemas.microsoft.com/office/powerpoint/2010/main" val="302053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hand holding a compass&#10;&#10;Description automatically generated with low confidence"/>
          <p:cNvPicPr>
            <a:picLocks noGrp="1" noChangeAspect="1"/>
          </p:cNvPicPr>
          <p:nvPr>
            <p:ph idx="1"/>
          </p:nvPr>
        </p:nvPicPr>
        <p:blipFill rotWithShape="1">
          <a:blip r:embed="rId2">
            <a:extLst>
              <a:ext uri="{28A0092B-C50C-407E-A947-70E740481C1C}">
                <a14:useLocalDpi xmlns:a14="http://schemas.microsoft.com/office/drawing/2010/main" val="0"/>
              </a:ext>
            </a:extLst>
          </a:blip>
          <a:srcRect t="11929" b="4428"/>
          <a:stretch/>
        </p:blipFill>
        <p:spPr>
          <a:xfrm>
            <a:off x="0" y="10"/>
            <a:ext cx="12191999" cy="6857990"/>
          </a:xfrm>
          <a:prstGeom prst="rect">
            <a:avLst/>
          </a:prstGeom>
        </p:spPr>
      </p:pic>
      <p:sp>
        <p:nvSpPr>
          <p:cNvPr id="24"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300">
                <a:solidFill>
                  <a:schemeClr val="tx1">
                    <a:lumMod val="85000"/>
                    <a:lumOff val="15000"/>
                  </a:schemeClr>
                </a:solidFill>
              </a:rPr>
              <a:t>Think of it as zooming in and zooming out when you’re reading. </a:t>
            </a:r>
          </a:p>
        </p:txBody>
      </p:sp>
      <p:cxnSp>
        <p:nvCxnSpPr>
          <p:cNvPr id="25"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1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t="5604" r="9091" b="17499"/>
          <a:stretch/>
        </p:blipFill>
        <p:spPr>
          <a:xfrm>
            <a:off x="20" y="10"/>
            <a:ext cx="12191980" cy="6857990"/>
          </a:xfrm>
          <a:prstGeom prst="rect">
            <a:avLst/>
          </a:prstGeom>
        </p:spPr>
      </p:pic>
      <p:sp>
        <p:nvSpPr>
          <p:cNvPr id="21" name="Rectangle 23">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029" y="259348"/>
            <a:ext cx="5221266" cy="1344975"/>
          </a:xfrm>
        </p:spPr>
        <p:txBody>
          <a:bodyPr vert="horz" lIns="91440" tIns="45720" rIns="91440" bIns="45720" rtlCol="0" anchor="ctr">
            <a:normAutofit/>
          </a:bodyPr>
          <a:lstStyle/>
          <a:p>
            <a:r>
              <a:rPr lang="en-US" sz="4000" dirty="0"/>
              <a:t>Zooming in</a:t>
            </a:r>
          </a:p>
        </p:txBody>
      </p:sp>
      <p:sp>
        <p:nvSpPr>
          <p:cNvPr id="10" name="Rectangle 9"/>
          <p:cNvSpPr/>
          <p:nvPr/>
        </p:nvSpPr>
        <p:spPr>
          <a:xfrm>
            <a:off x="505353" y="1413285"/>
            <a:ext cx="5235490" cy="4520375"/>
          </a:xfrm>
          <a:prstGeom prst="rect">
            <a:avLst/>
          </a:prstGeom>
        </p:spPr>
        <p:txBody>
          <a:bodyPr vert="horz" lIns="91440" tIns="45720" rIns="91440" bIns="45720" rtlCol="0">
            <a:normAutofit fontScale="925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Who is the author? Significant? Biases?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is the main argument? Do you agree? Why?</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Which methods are used? Appropriate and robust?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findings and conclusions are made?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Does the evidence support the conclusion?</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are the strengths and limitations?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947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39b6880-34f6-42ad-8c0c-9e55f62cab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0A2422970BC44B084CF9826F8B36A" ma:contentTypeVersion="15" ma:contentTypeDescription="Create a new document." ma:contentTypeScope="" ma:versionID="151b527b16435eafe00b6e6d895b7b02">
  <xsd:schema xmlns:xsd="http://www.w3.org/2001/XMLSchema" xmlns:xs="http://www.w3.org/2001/XMLSchema" xmlns:p="http://schemas.microsoft.com/office/2006/metadata/properties" xmlns:ns2="c2b8e455-f901-47f3-b8e8-fcb399ca0bfc" xmlns:ns3="54db404c-c500-43d8-b0ff-721ff10d90be" targetNamespace="http://schemas.microsoft.com/office/2006/metadata/properties" ma:root="true" ma:fieldsID="2ae873a4a83e0f81c028aafbdc5f6866" ns2:_="" ns3:_="">
    <xsd:import namespace="c2b8e455-f901-47f3-b8e8-fcb399ca0bfc"/>
    <xsd:import namespace="54db404c-c500-43d8-b0ff-721ff10d90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8e455-f901-47f3-b8e8-fcb399ca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b747f01-5c16-45b4-bdfc-3b3d128547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b404c-c500-43d8-b0ff-721ff10d90b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a965da-b6dc-44fc-b72c-ba36b48d7c1b}" ma:internalName="TaxCatchAll" ma:showField="CatchAllData" ma:web="54db404c-c500-43d8-b0ff-721ff10d9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b8e455-f901-47f3-b8e8-fcb399ca0bfc">
      <Terms xmlns="http://schemas.microsoft.com/office/infopath/2007/PartnerControls"/>
    </lcf76f155ced4ddcb4097134ff3c332f>
    <TaxCatchAll xmlns="54db404c-c500-43d8-b0ff-721ff10d90be" xsi:nil="true"/>
  </documentManagement>
</p:properties>
</file>

<file path=customXml/itemProps1.xml><?xml version="1.0" encoding="utf-8"?>
<ds:datastoreItem xmlns:ds="http://schemas.openxmlformats.org/officeDocument/2006/customXml" ds:itemID="{0818343D-56F3-48BD-8B53-7849C3FE4C8A}"/>
</file>

<file path=customXml/itemProps2.xml><?xml version="1.0" encoding="utf-8"?>
<ds:datastoreItem xmlns:ds="http://schemas.openxmlformats.org/officeDocument/2006/customXml" ds:itemID="{0BD8CA1D-3CAB-49CD-BF1D-EB680BAB32F4}"/>
</file>

<file path=customXml/itemProps3.xml><?xml version="1.0" encoding="utf-8"?>
<ds:datastoreItem xmlns:ds="http://schemas.openxmlformats.org/officeDocument/2006/customXml" ds:itemID="{5D1C1247-1E24-4051-8DB9-DCC434A90D52}"/>
</file>

<file path=docProps/app.xml><?xml version="1.0" encoding="utf-8"?>
<Properties xmlns="http://schemas.openxmlformats.org/officeDocument/2006/extended-properties" xmlns:vt="http://schemas.openxmlformats.org/officeDocument/2006/docPropsVTypes">
  <TotalTime>3295</TotalTime>
  <Words>2043</Words>
  <Application>Microsoft Office PowerPoint</Application>
  <PresentationFormat>Widescreen</PresentationFormat>
  <Paragraphs>128</Paragraphs>
  <Slides>21</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Arial</vt:lpstr>
      <vt:lpstr>Arial,Sans-Serif</vt:lpstr>
      <vt:lpstr>Calibri</vt:lpstr>
      <vt:lpstr>Calibri Light</vt:lpstr>
      <vt:lpstr>Office Theme</vt:lpstr>
      <vt:lpstr>1_Office Theme</vt:lpstr>
      <vt:lpstr>2_Office Theme</vt:lpstr>
      <vt:lpstr>3_Office Theme</vt:lpstr>
      <vt:lpstr>6_Office Theme</vt:lpstr>
      <vt:lpstr>4_Office Theme</vt:lpstr>
      <vt:lpstr>Critical reading and writing</vt:lpstr>
      <vt:lpstr>To get started…</vt:lpstr>
      <vt:lpstr>PowerPoint Presentation</vt:lpstr>
      <vt:lpstr>PowerPoint Presentation</vt:lpstr>
      <vt:lpstr>So, critical writing…</vt:lpstr>
      <vt:lpstr>Where do you start? Critical reading but establish your own position first. </vt:lpstr>
      <vt:lpstr>   Have a go…  Should statues of historical slave owners be removed from our towns and cities?   </vt:lpstr>
      <vt:lpstr>Think of it as zooming in and zooming out when you’re reading. </vt:lpstr>
      <vt:lpstr>Zooming in</vt:lpstr>
      <vt:lpstr>Zooming out</vt:lpstr>
      <vt:lpstr>Have a go…</vt:lpstr>
      <vt:lpstr>A reading grid keeps track of your note-making and your zooming out.</vt:lpstr>
      <vt:lpstr>PowerPoint Presentation</vt:lpstr>
      <vt:lpstr>Some further tips to build your critical writing</vt:lpstr>
      <vt:lpstr>Transitioning and signposting words </vt:lpstr>
      <vt:lpstr>Use your critical voice </vt:lpstr>
      <vt:lpstr>Use WEED paragraphs</vt:lpstr>
      <vt:lpstr>So, are you ready now to recognise critical writing? </vt:lpstr>
      <vt:lpstr>PowerPoint Presentation</vt:lpstr>
      <vt:lpstr>PowerPoint Presentation</vt:lpstr>
      <vt:lpstr>What piece of advice would you now give another student to help them improve their critical writing?</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what is critical analysis?</dc:title>
  <dc:creator>Wyn-Williams, Rhian</dc:creator>
  <cp:lastModifiedBy>Wyn-Williams, Rhian</cp:lastModifiedBy>
  <cp:revision>423</cp:revision>
  <dcterms:created xsi:type="dcterms:W3CDTF">2020-10-06T15:25:26Z</dcterms:created>
  <dcterms:modified xsi:type="dcterms:W3CDTF">2022-10-09T18:26:34Z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0x010100B260A2422970BC44B084CF9826F8B36A</vt:lpwstr>
  </property>
</Properties>
</file>