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ppt/changesInfos/changesInfo1.xml" ContentType="application/vnd.ms-powerpoint.changes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5" r:id="rId4"/>
    <p:sldId id="275" r:id="rId5"/>
    <p:sldId id="281" r:id="rId6"/>
    <p:sldId id="279" r:id="rId7"/>
    <p:sldId id="278" r:id="rId8"/>
    <p:sldId id="282" r:id="rId9"/>
    <p:sldId id="270" r:id="rId10"/>
    <p:sldId id="271" r:id="rId11"/>
    <p:sldId id="266" r:id="rId12"/>
    <p:sldId id="267" r:id="rId13"/>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9B2F9-274D-322E-0EBB-5F2037BC9EC7}" v="1207" dt="2022-06-12T12:27:48.342"/>
    <p1510:client id="{4E5517BA-3646-DB50-CA80-820DE8B857A0}" v="211" dt="2022-06-12T18:05:37.525"/>
    <p1510:client id="{8CDCEC1F-4411-4C21-841B-A240D8C7C3AA}" v="20" dt="2022-06-13T11:14:31.183"/>
    <p1510:client id="{DC341D05-5326-AD4C-F31C-82695997D52C}" v="1" dt="2022-06-12T18:10:24.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3792" autoAdjust="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 Wyn-Williams" userId="0092028b-f2a4-4271-b678-e3f6e23d5d23" providerId="ADAL" clId="{A3CC9A70-FBE9-43C2-8813-8F2D7464F962}"/>
    <pc:docChg chg="undo custSel addSld modSld">
      <pc:chgData name="Rhian Wyn-Williams" userId="0092028b-f2a4-4271-b678-e3f6e23d5d23" providerId="ADAL" clId="{A3CC9A70-FBE9-43C2-8813-8F2D7464F962}" dt="2022-06-09T16:26:53.273" v="1065" actId="5793"/>
      <pc:docMkLst>
        <pc:docMk/>
      </pc:docMkLst>
      <pc:sldChg chg="addSp delSp modSp mod setBg">
        <pc:chgData name="Rhian Wyn-Williams" userId="0092028b-f2a4-4271-b678-e3f6e23d5d23" providerId="ADAL" clId="{A3CC9A70-FBE9-43C2-8813-8F2D7464F962}" dt="2022-06-09T15:31:42.329" v="44" actId="26606"/>
        <pc:sldMkLst>
          <pc:docMk/>
          <pc:sldMk cId="2259111676" sldId="256"/>
        </pc:sldMkLst>
        <pc:spChg chg="mod">
          <ac:chgData name="Rhian Wyn-Williams" userId="0092028b-f2a4-4271-b678-e3f6e23d5d23" providerId="ADAL" clId="{A3CC9A70-FBE9-43C2-8813-8F2D7464F962}" dt="2022-06-09T15:31:42.329" v="44" actId="26606"/>
          <ac:spMkLst>
            <pc:docMk/>
            <pc:sldMk cId="2259111676" sldId="256"/>
            <ac:spMk id="2" creationId="{00000000-0000-0000-0000-000000000000}"/>
          </ac:spMkLst>
        </pc:spChg>
        <pc:spChg chg="mod">
          <ac:chgData name="Rhian Wyn-Williams" userId="0092028b-f2a4-4271-b678-e3f6e23d5d23" providerId="ADAL" clId="{A3CC9A70-FBE9-43C2-8813-8F2D7464F962}" dt="2022-06-09T15:31:42.329" v="44" actId="26606"/>
          <ac:spMkLst>
            <pc:docMk/>
            <pc:sldMk cId="2259111676" sldId="256"/>
            <ac:spMk id="3" creationId="{00000000-0000-0000-0000-000000000000}"/>
          </ac:spMkLst>
        </pc:spChg>
        <pc:spChg chg="add del">
          <ac:chgData name="Rhian Wyn-Williams" userId="0092028b-f2a4-4271-b678-e3f6e23d5d23" providerId="ADAL" clId="{A3CC9A70-FBE9-43C2-8813-8F2D7464F962}" dt="2022-06-09T15:31:42.329" v="44" actId="26606"/>
          <ac:spMkLst>
            <pc:docMk/>
            <pc:sldMk cId="2259111676" sldId="256"/>
            <ac:spMk id="79" creationId="{55666830-9A19-4E01-8505-D6C7F9AC5665}"/>
          </ac:spMkLst>
        </pc:spChg>
        <pc:spChg chg="add del">
          <ac:chgData name="Rhian Wyn-Williams" userId="0092028b-f2a4-4271-b678-e3f6e23d5d23" providerId="ADAL" clId="{A3CC9A70-FBE9-43C2-8813-8F2D7464F962}" dt="2022-06-09T15:31:42.329" v="44" actId="26606"/>
          <ac:spMkLst>
            <pc:docMk/>
            <pc:sldMk cId="2259111676" sldId="256"/>
            <ac:spMk id="80" creationId="{AE9FC877-7FB6-4D22-9988-35420644E202}"/>
          </ac:spMkLst>
        </pc:spChg>
        <pc:spChg chg="add del">
          <ac:chgData name="Rhian Wyn-Williams" userId="0092028b-f2a4-4271-b678-e3f6e23d5d23" providerId="ADAL" clId="{A3CC9A70-FBE9-43C2-8813-8F2D7464F962}" dt="2022-06-09T15:31:42.329" v="44" actId="26606"/>
          <ac:spMkLst>
            <pc:docMk/>
            <pc:sldMk cId="2259111676" sldId="256"/>
            <ac:spMk id="81" creationId="{E41809D1-F12E-46BB-B804-5F209D325E8B}"/>
          </ac:spMkLst>
        </pc:spChg>
        <pc:spChg chg="add del">
          <ac:chgData name="Rhian Wyn-Williams" userId="0092028b-f2a4-4271-b678-e3f6e23d5d23" providerId="ADAL" clId="{A3CC9A70-FBE9-43C2-8813-8F2D7464F962}" dt="2022-06-09T15:31:42.329" v="44" actId="26606"/>
          <ac:spMkLst>
            <pc:docMk/>
            <pc:sldMk cId="2259111676" sldId="256"/>
            <ac:spMk id="88" creationId="{AF2F604E-43BE-4DC3-B983-E071523364F8}"/>
          </ac:spMkLst>
        </pc:spChg>
        <pc:spChg chg="add del">
          <ac:chgData name="Rhian Wyn-Williams" userId="0092028b-f2a4-4271-b678-e3f6e23d5d23" providerId="ADAL" clId="{A3CC9A70-FBE9-43C2-8813-8F2D7464F962}" dt="2022-06-09T15:31:42.329" v="44" actId="26606"/>
          <ac:spMkLst>
            <pc:docMk/>
            <pc:sldMk cId="2259111676" sldId="256"/>
            <ac:spMk id="90" creationId="{08C9B587-E65E-4B52-B37C-ABEBB6E87928}"/>
          </ac:spMkLst>
        </pc:spChg>
        <pc:spChg chg="add del">
          <ac:chgData name="Rhian Wyn-Williams" userId="0092028b-f2a4-4271-b678-e3f6e23d5d23" providerId="ADAL" clId="{A3CC9A70-FBE9-43C2-8813-8F2D7464F962}" dt="2022-06-09T15:31:06.391" v="33" actId="26606"/>
          <ac:spMkLst>
            <pc:docMk/>
            <pc:sldMk cId="2259111676" sldId="256"/>
            <ac:spMk id="95" creationId="{D278ADA9-6383-4BDD-80D2-8899A402687B}"/>
          </ac:spMkLst>
        </pc:spChg>
        <pc:spChg chg="add del">
          <ac:chgData name="Rhian Wyn-Williams" userId="0092028b-f2a4-4271-b678-e3f6e23d5d23" providerId="ADAL" clId="{A3CC9A70-FBE9-43C2-8813-8F2D7464F962}" dt="2022-06-09T15:31:06.391" v="33" actId="26606"/>
          <ac:spMkLst>
            <pc:docMk/>
            <pc:sldMk cId="2259111676" sldId="256"/>
            <ac:spMk id="97" creationId="{484B7147-B0F6-40ED-B5A2-FF72BC8198B6}"/>
          </ac:spMkLst>
        </pc:spChg>
        <pc:spChg chg="add del">
          <ac:chgData name="Rhian Wyn-Williams" userId="0092028b-f2a4-4271-b678-e3f6e23d5d23" providerId="ADAL" clId="{A3CC9A70-FBE9-43C2-8813-8F2D7464F962}" dt="2022-06-09T15:31:06.391" v="33" actId="26606"/>
          <ac:spMkLst>
            <pc:docMk/>
            <pc:sldMk cId="2259111676" sldId="256"/>
            <ac:spMk id="99" creationId="{B36D2DE0-0628-4A9A-A59D-7BA8B5EB3022}"/>
          </ac:spMkLst>
        </pc:spChg>
        <pc:spChg chg="add del">
          <ac:chgData name="Rhian Wyn-Williams" userId="0092028b-f2a4-4271-b678-e3f6e23d5d23" providerId="ADAL" clId="{A3CC9A70-FBE9-43C2-8813-8F2D7464F962}" dt="2022-06-09T15:31:06.391" v="33" actId="26606"/>
          <ac:spMkLst>
            <pc:docMk/>
            <pc:sldMk cId="2259111676" sldId="256"/>
            <ac:spMk id="101" creationId="{48E405C9-94BE-41DA-928C-DEC9A8550E9F}"/>
          </ac:spMkLst>
        </pc:spChg>
        <pc:spChg chg="add del">
          <ac:chgData name="Rhian Wyn-Williams" userId="0092028b-f2a4-4271-b678-e3f6e23d5d23" providerId="ADAL" clId="{A3CC9A70-FBE9-43C2-8813-8F2D7464F962}" dt="2022-06-09T15:31:06.391" v="33" actId="26606"/>
          <ac:spMkLst>
            <pc:docMk/>
            <pc:sldMk cId="2259111676" sldId="256"/>
            <ac:spMk id="103" creationId="{D2091A72-D5BB-42AC-8FD3-F7747D90861E}"/>
          </ac:spMkLst>
        </pc:spChg>
        <pc:spChg chg="add del">
          <ac:chgData name="Rhian Wyn-Williams" userId="0092028b-f2a4-4271-b678-e3f6e23d5d23" providerId="ADAL" clId="{A3CC9A70-FBE9-43C2-8813-8F2D7464F962}" dt="2022-06-09T15:31:06.391" v="33" actId="26606"/>
          <ac:spMkLst>
            <pc:docMk/>
            <pc:sldMk cId="2259111676" sldId="256"/>
            <ac:spMk id="105" creationId="{6ED12BFC-A737-46AF-8411-481112D54B0C}"/>
          </ac:spMkLst>
        </pc:spChg>
        <pc:spChg chg="add del">
          <ac:chgData name="Rhian Wyn-Williams" userId="0092028b-f2a4-4271-b678-e3f6e23d5d23" providerId="ADAL" clId="{A3CC9A70-FBE9-43C2-8813-8F2D7464F962}" dt="2022-06-09T15:31:11.268" v="35" actId="26606"/>
          <ac:spMkLst>
            <pc:docMk/>
            <pc:sldMk cId="2259111676" sldId="256"/>
            <ac:spMk id="107" creationId="{289ED1AA-8684-4D37-B208-8777E1A7780D}"/>
          </ac:spMkLst>
        </pc:spChg>
        <pc:spChg chg="add del">
          <ac:chgData name="Rhian Wyn-Williams" userId="0092028b-f2a4-4271-b678-e3f6e23d5d23" providerId="ADAL" clId="{A3CC9A70-FBE9-43C2-8813-8F2D7464F962}" dt="2022-06-09T15:31:11.268" v="35" actId="26606"/>
          <ac:spMkLst>
            <pc:docMk/>
            <pc:sldMk cId="2259111676" sldId="256"/>
            <ac:spMk id="108" creationId="{4180E01B-B1F4-437C-807D-1C930718EE64}"/>
          </ac:spMkLst>
        </pc:spChg>
        <pc:spChg chg="add del">
          <ac:chgData name="Rhian Wyn-Williams" userId="0092028b-f2a4-4271-b678-e3f6e23d5d23" providerId="ADAL" clId="{A3CC9A70-FBE9-43C2-8813-8F2D7464F962}" dt="2022-06-09T15:31:11.268" v="35" actId="26606"/>
          <ac:spMkLst>
            <pc:docMk/>
            <pc:sldMk cId="2259111676" sldId="256"/>
            <ac:spMk id="109" creationId="{41F77738-2AF0-4750-A0C7-F97C2C17590E}"/>
          </ac:spMkLst>
        </pc:spChg>
        <pc:spChg chg="add del">
          <ac:chgData name="Rhian Wyn-Williams" userId="0092028b-f2a4-4271-b678-e3f6e23d5d23" providerId="ADAL" clId="{A3CC9A70-FBE9-43C2-8813-8F2D7464F962}" dt="2022-06-09T15:31:15.688" v="37" actId="26606"/>
          <ac:spMkLst>
            <pc:docMk/>
            <pc:sldMk cId="2259111676" sldId="256"/>
            <ac:spMk id="111" creationId="{4522B21E-B2B9-4C72-9A71-C87EFD137480}"/>
          </ac:spMkLst>
        </pc:spChg>
        <pc:spChg chg="add del">
          <ac:chgData name="Rhian Wyn-Williams" userId="0092028b-f2a4-4271-b678-e3f6e23d5d23" providerId="ADAL" clId="{A3CC9A70-FBE9-43C2-8813-8F2D7464F962}" dt="2022-06-09T15:31:15.688" v="37" actId="26606"/>
          <ac:spMkLst>
            <pc:docMk/>
            <pc:sldMk cId="2259111676" sldId="256"/>
            <ac:spMk id="112" creationId="{5EB7D2A2-F448-44D4-938C-DC84CBCB3B1E}"/>
          </ac:spMkLst>
        </pc:spChg>
        <pc:spChg chg="add del">
          <ac:chgData name="Rhian Wyn-Williams" userId="0092028b-f2a4-4271-b678-e3f6e23d5d23" providerId="ADAL" clId="{A3CC9A70-FBE9-43C2-8813-8F2D7464F962}" dt="2022-06-09T15:31:15.688" v="37" actId="26606"/>
          <ac:spMkLst>
            <pc:docMk/>
            <pc:sldMk cId="2259111676" sldId="256"/>
            <ac:spMk id="113" creationId="{871AEA07-1E14-44B4-8E55-64EF049CD66F}"/>
          </ac:spMkLst>
        </pc:spChg>
        <pc:spChg chg="add del">
          <ac:chgData name="Rhian Wyn-Williams" userId="0092028b-f2a4-4271-b678-e3f6e23d5d23" providerId="ADAL" clId="{A3CC9A70-FBE9-43C2-8813-8F2D7464F962}" dt="2022-06-09T15:31:18.418" v="39" actId="26606"/>
          <ac:spMkLst>
            <pc:docMk/>
            <pc:sldMk cId="2259111676" sldId="256"/>
            <ac:spMk id="116" creationId="{D278ADA9-6383-4BDD-80D2-8899A402687B}"/>
          </ac:spMkLst>
        </pc:spChg>
        <pc:spChg chg="add del">
          <ac:chgData name="Rhian Wyn-Williams" userId="0092028b-f2a4-4271-b678-e3f6e23d5d23" providerId="ADAL" clId="{A3CC9A70-FBE9-43C2-8813-8F2D7464F962}" dt="2022-06-09T15:31:18.418" v="39" actId="26606"/>
          <ac:spMkLst>
            <pc:docMk/>
            <pc:sldMk cId="2259111676" sldId="256"/>
            <ac:spMk id="117" creationId="{484B7147-B0F6-40ED-B5A2-FF72BC8198B6}"/>
          </ac:spMkLst>
        </pc:spChg>
        <pc:spChg chg="add del">
          <ac:chgData name="Rhian Wyn-Williams" userId="0092028b-f2a4-4271-b678-e3f6e23d5d23" providerId="ADAL" clId="{A3CC9A70-FBE9-43C2-8813-8F2D7464F962}" dt="2022-06-09T15:31:18.418" v="39" actId="26606"/>
          <ac:spMkLst>
            <pc:docMk/>
            <pc:sldMk cId="2259111676" sldId="256"/>
            <ac:spMk id="118" creationId="{B36D2DE0-0628-4A9A-A59D-7BA8B5EB3022}"/>
          </ac:spMkLst>
        </pc:spChg>
        <pc:spChg chg="add del">
          <ac:chgData name="Rhian Wyn-Williams" userId="0092028b-f2a4-4271-b678-e3f6e23d5d23" providerId="ADAL" clId="{A3CC9A70-FBE9-43C2-8813-8F2D7464F962}" dt="2022-06-09T15:31:18.418" v="39" actId="26606"/>
          <ac:spMkLst>
            <pc:docMk/>
            <pc:sldMk cId="2259111676" sldId="256"/>
            <ac:spMk id="119" creationId="{48E405C9-94BE-41DA-928C-DEC9A8550E9F}"/>
          </ac:spMkLst>
        </pc:spChg>
        <pc:spChg chg="add del">
          <ac:chgData name="Rhian Wyn-Williams" userId="0092028b-f2a4-4271-b678-e3f6e23d5d23" providerId="ADAL" clId="{A3CC9A70-FBE9-43C2-8813-8F2D7464F962}" dt="2022-06-09T15:31:18.418" v="39" actId="26606"/>
          <ac:spMkLst>
            <pc:docMk/>
            <pc:sldMk cId="2259111676" sldId="256"/>
            <ac:spMk id="120" creationId="{D2091A72-D5BB-42AC-8FD3-F7747D90861E}"/>
          </ac:spMkLst>
        </pc:spChg>
        <pc:spChg chg="add del">
          <ac:chgData name="Rhian Wyn-Williams" userId="0092028b-f2a4-4271-b678-e3f6e23d5d23" providerId="ADAL" clId="{A3CC9A70-FBE9-43C2-8813-8F2D7464F962}" dt="2022-06-09T15:31:18.418" v="39" actId="26606"/>
          <ac:spMkLst>
            <pc:docMk/>
            <pc:sldMk cId="2259111676" sldId="256"/>
            <ac:spMk id="121" creationId="{6ED12BFC-A737-46AF-8411-481112D54B0C}"/>
          </ac:spMkLst>
        </pc:spChg>
        <pc:spChg chg="add del">
          <ac:chgData name="Rhian Wyn-Williams" userId="0092028b-f2a4-4271-b678-e3f6e23d5d23" providerId="ADAL" clId="{A3CC9A70-FBE9-43C2-8813-8F2D7464F962}" dt="2022-06-09T15:31:20.426" v="41" actId="26606"/>
          <ac:spMkLst>
            <pc:docMk/>
            <pc:sldMk cId="2259111676" sldId="256"/>
            <ac:spMk id="123" creationId="{BAD76F3E-3A97-486B-B402-44400A8B9173}"/>
          </ac:spMkLst>
        </pc:spChg>
        <pc:spChg chg="add del">
          <ac:chgData name="Rhian Wyn-Williams" userId="0092028b-f2a4-4271-b678-e3f6e23d5d23" providerId="ADAL" clId="{A3CC9A70-FBE9-43C2-8813-8F2D7464F962}" dt="2022-06-09T15:31:20.426" v="41" actId="26606"/>
          <ac:spMkLst>
            <pc:docMk/>
            <pc:sldMk cId="2259111676" sldId="256"/>
            <ac:spMk id="124" creationId="{391F6B52-91F4-4AEB-B6DB-29FEBCF28C8B}"/>
          </ac:spMkLst>
        </pc:spChg>
        <pc:spChg chg="add del">
          <ac:chgData name="Rhian Wyn-Williams" userId="0092028b-f2a4-4271-b678-e3f6e23d5d23" providerId="ADAL" clId="{A3CC9A70-FBE9-43C2-8813-8F2D7464F962}" dt="2022-06-09T15:31:20.426" v="41" actId="26606"/>
          <ac:spMkLst>
            <pc:docMk/>
            <pc:sldMk cId="2259111676" sldId="256"/>
            <ac:spMk id="125" creationId="{2CD6F061-7C53-44F4-9794-953DB70A451B}"/>
          </ac:spMkLst>
        </pc:spChg>
        <pc:spChg chg="add del">
          <ac:chgData name="Rhian Wyn-Williams" userId="0092028b-f2a4-4271-b678-e3f6e23d5d23" providerId="ADAL" clId="{A3CC9A70-FBE9-43C2-8813-8F2D7464F962}" dt="2022-06-09T15:31:42.322" v="43" actId="26606"/>
          <ac:spMkLst>
            <pc:docMk/>
            <pc:sldMk cId="2259111676" sldId="256"/>
            <ac:spMk id="127" creationId="{D278ADA9-6383-4BDD-80D2-8899A402687B}"/>
          </ac:spMkLst>
        </pc:spChg>
        <pc:spChg chg="add del">
          <ac:chgData name="Rhian Wyn-Williams" userId="0092028b-f2a4-4271-b678-e3f6e23d5d23" providerId="ADAL" clId="{A3CC9A70-FBE9-43C2-8813-8F2D7464F962}" dt="2022-06-09T15:31:42.322" v="43" actId="26606"/>
          <ac:spMkLst>
            <pc:docMk/>
            <pc:sldMk cId="2259111676" sldId="256"/>
            <ac:spMk id="128" creationId="{484B7147-B0F6-40ED-B5A2-FF72BC8198B6}"/>
          </ac:spMkLst>
        </pc:spChg>
        <pc:spChg chg="add del">
          <ac:chgData name="Rhian Wyn-Williams" userId="0092028b-f2a4-4271-b678-e3f6e23d5d23" providerId="ADAL" clId="{A3CC9A70-FBE9-43C2-8813-8F2D7464F962}" dt="2022-06-09T15:31:42.322" v="43" actId="26606"/>
          <ac:spMkLst>
            <pc:docMk/>
            <pc:sldMk cId="2259111676" sldId="256"/>
            <ac:spMk id="129" creationId="{B36D2DE0-0628-4A9A-A59D-7BA8B5EB3022}"/>
          </ac:spMkLst>
        </pc:spChg>
        <pc:spChg chg="add del">
          <ac:chgData name="Rhian Wyn-Williams" userId="0092028b-f2a4-4271-b678-e3f6e23d5d23" providerId="ADAL" clId="{A3CC9A70-FBE9-43C2-8813-8F2D7464F962}" dt="2022-06-09T15:31:42.322" v="43" actId="26606"/>
          <ac:spMkLst>
            <pc:docMk/>
            <pc:sldMk cId="2259111676" sldId="256"/>
            <ac:spMk id="130" creationId="{48E405C9-94BE-41DA-928C-DEC9A8550E9F}"/>
          </ac:spMkLst>
        </pc:spChg>
        <pc:spChg chg="add del">
          <ac:chgData name="Rhian Wyn-Williams" userId="0092028b-f2a4-4271-b678-e3f6e23d5d23" providerId="ADAL" clId="{A3CC9A70-FBE9-43C2-8813-8F2D7464F962}" dt="2022-06-09T15:31:42.322" v="43" actId="26606"/>
          <ac:spMkLst>
            <pc:docMk/>
            <pc:sldMk cId="2259111676" sldId="256"/>
            <ac:spMk id="131" creationId="{D2091A72-D5BB-42AC-8FD3-F7747D90861E}"/>
          </ac:spMkLst>
        </pc:spChg>
        <pc:spChg chg="add del">
          <ac:chgData name="Rhian Wyn-Williams" userId="0092028b-f2a4-4271-b678-e3f6e23d5d23" providerId="ADAL" clId="{A3CC9A70-FBE9-43C2-8813-8F2D7464F962}" dt="2022-06-09T15:31:42.322" v="43" actId="26606"/>
          <ac:spMkLst>
            <pc:docMk/>
            <pc:sldMk cId="2259111676" sldId="256"/>
            <ac:spMk id="132" creationId="{6ED12BFC-A737-46AF-8411-481112D54B0C}"/>
          </ac:spMkLst>
        </pc:spChg>
        <pc:spChg chg="add">
          <ac:chgData name="Rhian Wyn-Williams" userId="0092028b-f2a4-4271-b678-e3f6e23d5d23" providerId="ADAL" clId="{A3CC9A70-FBE9-43C2-8813-8F2D7464F962}" dt="2022-06-09T15:31:42.329" v="44" actId="26606"/>
          <ac:spMkLst>
            <pc:docMk/>
            <pc:sldMk cId="2259111676" sldId="256"/>
            <ac:spMk id="134" creationId="{943CAA20-3569-4189-9E48-239A229A86CA}"/>
          </ac:spMkLst>
        </pc:spChg>
        <pc:spChg chg="add">
          <ac:chgData name="Rhian Wyn-Williams" userId="0092028b-f2a4-4271-b678-e3f6e23d5d23" providerId="ADAL" clId="{A3CC9A70-FBE9-43C2-8813-8F2D7464F962}" dt="2022-06-09T15:31:42.329" v="44" actId="26606"/>
          <ac:spMkLst>
            <pc:docMk/>
            <pc:sldMk cId="2259111676" sldId="256"/>
            <ac:spMk id="135" creationId="{DA542B6D-E775-4832-91DC-2D20F857813A}"/>
          </ac:spMkLst>
        </pc:spChg>
        <pc:picChg chg="del">
          <ac:chgData name="Rhian Wyn-Williams" userId="0092028b-f2a4-4271-b678-e3f6e23d5d23" providerId="ADAL" clId="{A3CC9A70-FBE9-43C2-8813-8F2D7464F962}" dt="2022-06-09T15:30:31.765" v="31" actId="478"/>
          <ac:picMkLst>
            <pc:docMk/>
            <pc:sldMk cId="2259111676" sldId="256"/>
            <ac:picMk id="4" creationId="{2EE19F6C-ED07-4EAC-9D39-51848916C225}"/>
          </ac:picMkLst>
        </pc:picChg>
        <pc:cxnChg chg="add del">
          <ac:chgData name="Rhian Wyn-Williams" userId="0092028b-f2a4-4271-b678-e3f6e23d5d23" providerId="ADAL" clId="{A3CC9A70-FBE9-43C2-8813-8F2D7464F962}" dt="2022-06-09T15:31:15.688" v="37" actId="26606"/>
          <ac:cxnSpMkLst>
            <pc:docMk/>
            <pc:sldMk cId="2259111676" sldId="256"/>
            <ac:cxnSpMk id="114" creationId="{F7C8EA93-3210-4C62-99E9-153C275E3A87}"/>
          </ac:cxnSpMkLst>
        </pc:cxnChg>
      </pc:sldChg>
      <pc:sldChg chg="modSp mod">
        <pc:chgData name="Rhian Wyn-Williams" userId="0092028b-f2a4-4271-b678-e3f6e23d5d23" providerId="ADAL" clId="{A3CC9A70-FBE9-43C2-8813-8F2D7464F962}" dt="2022-06-09T15:58:36.439" v="226" actId="20577"/>
        <pc:sldMkLst>
          <pc:docMk/>
          <pc:sldMk cId="2623780242" sldId="257"/>
        </pc:sldMkLst>
        <pc:spChg chg="mod">
          <ac:chgData name="Rhian Wyn-Williams" userId="0092028b-f2a4-4271-b678-e3f6e23d5d23" providerId="ADAL" clId="{A3CC9A70-FBE9-43C2-8813-8F2D7464F962}" dt="2022-06-09T15:52:04.953" v="104" actId="20577"/>
          <ac:spMkLst>
            <pc:docMk/>
            <pc:sldMk cId="2623780242" sldId="257"/>
            <ac:spMk id="2" creationId="{00000000-0000-0000-0000-000000000000}"/>
          </ac:spMkLst>
        </pc:spChg>
        <pc:spChg chg="mod">
          <ac:chgData name="Rhian Wyn-Williams" userId="0092028b-f2a4-4271-b678-e3f6e23d5d23" providerId="ADAL" clId="{A3CC9A70-FBE9-43C2-8813-8F2D7464F962}" dt="2022-06-09T15:58:36.439" v="226" actId="20577"/>
          <ac:spMkLst>
            <pc:docMk/>
            <pc:sldMk cId="2623780242" sldId="257"/>
            <ac:spMk id="3" creationId="{00000000-0000-0000-0000-000000000000}"/>
          </ac:spMkLst>
        </pc:spChg>
        <pc:picChg chg="mod">
          <ac:chgData name="Rhian Wyn-Williams" userId="0092028b-f2a4-4271-b678-e3f6e23d5d23" providerId="ADAL" clId="{A3CC9A70-FBE9-43C2-8813-8F2D7464F962}" dt="2022-06-09T15:55:54.477" v="170" actId="14826"/>
          <ac:picMkLst>
            <pc:docMk/>
            <pc:sldMk cId="2623780242" sldId="257"/>
            <ac:picMk id="4" creationId="{00000000-0000-0000-0000-000000000000}"/>
          </ac:picMkLst>
        </pc:picChg>
      </pc:sldChg>
      <pc:sldChg chg="modSp mod">
        <pc:chgData name="Rhian Wyn-Williams" userId="0092028b-f2a4-4271-b678-e3f6e23d5d23" providerId="ADAL" clId="{A3CC9A70-FBE9-43C2-8813-8F2D7464F962}" dt="2022-06-09T16:04:54.893" v="836" actId="14100"/>
        <pc:sldMkLst>
          <pc:docMk/>
          <pc:sldMk cId="1506378894" sldId="264"/>
        </pc:sldMkLst>
        <pc:spChg chg="mod">
          <ac:chgData name="Rhian Wyn-Williams" userId="0092028b-f2a4-4271-b678-e3f6e23d5d23" providerId="ADAL" clId="{A3CC9A70-FBE9-43C2-8813-8F2D7464F962}" dt="2022-06-09T16:04:54.893" v="836" actId="14100"/>
          <ac:spMkLst>
            <pc:docMk/>
            <pc:sldMk cId="1506378894" sldId="264"/>
            <ac:spMk id="2" creationId="{00000000-0000-0000-0000-000000000000}"/>
          </ac:spMkLst>
        </pc:spChg>
        <pc:spChg chg="mod">
          <ac:chgData name="Rhian Wyn-Williams" userId="0092028b-f2a4-4271-b678-e3f6e23d5d23" providerId="ADAL" clId="{A3CC9A70-FBE9-43C2-8813-8F2D7464F962}" dt="2022-06-09T16:04:46.563" v="835" actId="20577"/>
          <ac:spMkLst>
            <pc:docMk/>
            <pc:sldMk cId="1506378894" sldId="264"/>
            <ac:spMk id="3" creationId="{00000000-0000-0000-0000-000000000000}"/>
          </ac:spMkLst>
        </pc:spChg>
        <pc:picChg chg="mod">
          <ac:chgData name="Rhian Wyn-Williams" userId="0092028b-f2a4-4271-b678-e3f6e23d5d23" providerId="ADAL" clId="{A3CC9A70-FBE9-43C2-8813-8F2D7464F962}" dt="2022-06-09T15:55:28.083" v="169" actId="14826"/>
          <ac:picMkLst>
            <pc:docMk/>
            <pc:sldMk cId="1506378894" sldId="264"/>
            <ac:picMk id="4" creationId="{00000000-0000-0000-0000-000000000000}"/>
          </ac:picMkLst>
        </pc:picChg>
      </pc:sldChg>
      <pc:sldChg chg="modSp new mod">
        <pc:chgData name="Rhian Wyn-Williams" userId="0092028b-f2a4-4271-b678-e3f6e23d5d23" providerId="ADAL" clId="{A3CC9A70-FBE9-43C2-8813-8F2D7464F962}" dt="2022-06-09T16:07:34.005" v="1036" actId="20577"/>
        <pc:sldMkLst>
          <pc:docMk/>
          <pc:sldMk cId="3511700574" sldId="265"/>
        </pc:sldMkLst>
        <pc:spChg chg="mod">
          <ac:chgData name="Rhian Wyn-Williams" userId="0092028b-f2a4-4271-b678-e3f6e23d5d23" providerId="ADAL" clId="{A3CC9A70-FBE9-43C2-8813-8F2D7464F962}" dt="2022-06-09T16:01:20.005" v="567" actId="20577"/>
          <ac:spMkLst>
            <pc:docMk/>
            <pc:sldMk cId="3511700574" sldId="265"/>
            <ac:spMk id="2" creationId="{3F3CC0C6-4127-4298-A367-941CE98311D4}"/>
          </ac:spMkLst>
        </pc:spChg>
        <pc:spChg chg="mod">
          <ac:chgData name="Rhian Wyn-Williams" userId="0092028b-f2a4-4271-b678-e3f6e23d5d23" providerId="ADAL" clId="{A3CC9A70-FBE9-43C2-8813-8F2D7464F962}" dt="2022-06-09T16:07:34.005" v="1036" actId="20577"/>
          <ac:spMkLst>
            <pc:docMk/>
            <pc:sldMk cId="3511700574" sldId="265"/>
            <ac:spMk id="3" creationId="{C044FB37-350A-41DA-8946-836791A97E29}"/>
          </ac:spMkLst>
        </pc:spChg>
      </pc:sldChg>
      <pc:sldChg chg="modSp new mod">
        <pc:chgData name="Rhian Wyn-Williams" userId="0092028b-f2a4-4271-b678-e3f6e23d5d23" providerId="ADAL" clId="{A3CC9A70-FBE9-43C2-8813-8F2D7464F962}" dt="2022-06-09T15:56:33.860" v="197" actId="20577"/>
        <pc:sldMkLst>
          <pc:docMk/>
          <pc:sldMk cId="160546040" sldId="266"/>
        </pc:sldMkLst>
        <pc:spChg chg="mod">
          <ac:chgData name="Rhian Wyn-Williams" userId="0092028b-f2a4-4271-b678-e3f6e23d5d23" providerId="ADAL" clId="{A3CC9A70-FBE9-43C2-8813-8F2D7464F962}" dt="2022-06-09T15:56:33.860" v="197" actId="20577"/>
          <ac:spMkLst>
            <pc:docMk/>
            <pc:sldMk cId="160546040" sldId="266"/>
            <ac:spMk id="2" creationId="{BB63B87A-968D-40A8-A74A-C44D41EE8FD1}"/>
          </ac:spMkLst>
        </pc:spChg>
      </pc:sldChg>
      <pc:sldChg chg="modSp new mod">
        <pc:chgData name="Rhian Wyn-Williams" userId="0092028b-f2a4-4271-b678-e3f6e23d5d23" providerId="ADAL" clId="{A3CC9A70-FBE9-43C2-8813-8F2D7464F962}" dt="2022-06-09T16:26:53.273" v="1065" actId="5793"/>
        <pc:sldMkLst>
          <pc:docMk/>
          <pc:sldMk cId="2623902825" sldId="267"/>
        </pc:sldMkLst>
        <pc:spChg chg="mod">
          <ac:chgData name="Rhian Wyn-Williams" userId="0092028b-f2a4-4271-b678-e3f6e23d5d23" providerId="ADAL" clId="{A3CC9A70-FBE9-43C2-8813-8F2D7464F962}" dt="2022-06-09T16:26:53.273" v="1065" actId="5793"/>
          <ac:spMkLst>
            <pc:docMk/>
            <pc:sldMk cId="2623902825" sldId="267"/>
            <ac:spMk id="2" creationId="{B654DB09-58A1-43E6-8F38-16089344BE33}"/>
          </ac:spMkLst>
        </pc:spChg>
      </pc:sldChg>
    </pc:docChg>
  </pc:docChgLst>
  <pc:docChgLst>
    <pc:chgData name="Wyn-Williams, Rhian" userId="S::lstrwynw@ljmu.ac.uk::0092028b-f2a4-4271-b678-e3f6e23d5d23" providerId="AD" clId="Web-{DC341D05-5326-AD4C-F31C-82695997D52C}"/>
    <pc:docChg chg="modSld">
      <pc:chgData name="Wyn-Williams, Rhian" userId="S::lstrwynw@ljmu.ac.uk::0092028b-f2a4-4271-b678-e3f6e23d5d23" providerId="AD" clId="Web-{DC341D05-5326-AD4C-F31C-82695997D52C}" dt="2022-06-12T18:10:24.580" v="0" actId="1076"/>
      <pc:docMkLst>
        <pc:docMk/>
      </pc:docMkLst>
      <pc:sldChg chg="modSp">
        <pc:chgData name="Wyn-Williams, Rhian" userId="S::lstrwynw@ljmu.ac.uk::0092028b-f2a4-4271-b678-e3f6e23d5d23" providerId="AD" clId="Web-{DC341D05-5326-AD4C-F31C-82695997D52C}" dt="2022-06-12T18:10:24.580" v="0" actId="1076"/>
        <pc:sldMkLst>
          <pc:docMk/>
          <pc:sldMk cId="3633115845" sldId="270"/>
        </pc:sldMkLst>
        <pc:spChg chg="mod">
          <ac:chgData name="Wyn-Williams, Rhian" userId="S::lstrwynw@ljmu.ac.uk::0092028b-f2a4-4271-b678-e3f6e23d5d23" providerId="AD" clId="Web-{DC341D05-5326-AD4C-F31C-82695997D52C}" dt="2022-06-12T18:10:24.580" v="0" actId="1076"/>
          <ac:spMkLst>
            <pc:docMk/>
            <pc:sldMk cId="3633115845" sldId="270"/>
            <ac:spMk id="2" creationId="{30BEB92A-2455-48FE-97D8-5C4FB16F6899}"/>
          </ac:spMkLst>
        </pc:spChg>
      </pc:sldChg>
    </pc:docChg>
  </pc:docChgLst>
  <pc:docChgLst>
    <pc:chgData name="Wyn-Williams, Rhian" userId="S::lstrwynw@ljmu.ac.uk::0092028b-f2a4-4271-b678-e3f6e23d5d23" providerId="AD" clId="Web-{4E5517BA-3646-DB50-CA80-820DE8B857A0}"/>
    <pc:docChg chg="addSld delSld modSld">
      <pc:chgData name="Wyn-Williams, Rhian" userId="S::lstrwynw@ljmu.ac.uk::0092028b-f2a4-4271-b678-e3f6e23d5d23" providerId="AD" clId="Web-{4E5517BA-3646-DB50-CA80-820DE8B857A0}" dt="2022-06-12T18:05:36.135" v="181" actId="20577"/>
      <pc:docMkLst>
        <pc:docMk/>
      </pc:docMkLst>
      <pc:sldChg chg="modSp">
        <pc:chgData name="Wyn-Williams, Rhian" userId="S::lstrwynw@ljmu.ac.uk::0092028b-f2a4-4271-b678-e3f6e23d5d23" providerId="AD" clId="Web-{4E5517BA-3646-DB50-CA80-820DE8B857A0}" dt="2022-06-12T18:05:36.135" v="181" actId="20577"/>
        <pc:sldMkLst>
          <pc:docMk/>
          <pc:sldMk cId="3584991066" sldId="275"/>
        </pc:sldMkLst>
        <pc:spChg chg="mod">
          <ac:chgData name="Wyn-Williams, Rhian" userId="S::lstrwynw@ljmu.ac.uk::0092028b-f2a4-4271-b678-e3f6e23d5d23" providerId="AD" clId="Web-{4E5517BA-3646-DB50-CA80-820DE8B857A0}" dt="2022-06-12T18:05:36.135" v="181" actId="20577"/>
          <ac:spMkLst>
            <pc:docMk/>
            <pc:sldMk cId="3584991066" sldId="275"/>
            <ac:spMk id="3" creationId="{F31879CC-C823-4598-825D-3661F0D34A74}"/>
          </ac:spMkLst>
        </pc:spChg>
      </pc:sldChg>
      <pc:sldChg chg="modSp">
        <pc:chgData name="Wyn-Williams, Rhian" userId="S::lstrwynw@ljmu.ac.uk::0092028b-f2a4-4271-b678-e3f6e23d5d23" providerId="AD" clId="Web-{4E5517BA-3646-DB50-CA80-820DE8B857A0}" dt="2022-06-12T17:29:12.674" v="41" actId="20577"/>
        <pc:sldMkLst>
          <pc:docMk/>
          <pc:sldMk cId="1132247723" sldId="276"/>
        </pc:sldMkLst>
        <pc:spChg chg="mod">
          <ac:chgData name="Wyn-Williams, Rhian" userId="S::lstrwynw@ljmu.ac.uk::0092028b-f2a4-4271-b678-e3f6e23d5d23" providerId="AD" clId="Web-{4E5517BA-3646-DB50-CA80-820DE8B857A0}" dt="2022-06-12T17:29:12.674" v="41" actId="20577"/>
          <ac:spMkLst>
            <pc:docMk/>
            <pc:sldMk cId="1132247723" sldId="276"/>
            <ac:spMk id="3" creationId="{F31879CC-C823-4598-825D-3661F0D34A74}"/>
          </ac:spMkLst>
        </pc:spChg>
      </pc:sldChg>
      <pc:sldChg chg="modSp">
        <pc:chgData name="Wyn-Williams, Rhian" userId="S::lstrwynw@ljmu.ac.uk::0092028b-f2a4-4271-b678-e3f6e23d5d23" providerId="AD" clId="Web-{4E5517BA-3646-DB50-CA80-820DE8B857A0}" dt="2022-06-12T17:23:59.933" v="4" actId="20577"/>
        <pc:sldMkLst>
          <pc:docMk/>
          <pc:sldMk cId="3172839601" sldId="278"/>
        </pc:sldMkLst>
        <pc:spChg chg="mod">
          <ac:chgData name="Wyn-Williams, Rhian" userId="S::lstrwynw@ljmu.ac.uk::0092028b-f2a4-4271-b678-e3f6e23d5d23" providerId="AD" clId="Web-{4E5517BA-3646-DB50-CA80-820DE8B857A0}" dt="2022-06-12T17:23:59.933" v="4" actId="20577"/>
          <ac:spMkLst>
            <pc:docMk/>
            <pc:sldMk cId="3172839601" sldId="278"/>
            <ac:spMk id="2" creationId="{5773BA18-E2CE-4C9A-B1B5-F779D9CE3A36}"/>
          </ac:spMkLst>
        </pc:spChg>
      </pc:sldChg>
      <pc:sldChg chg="modSp">
        <pc:chgData name="Wyn-Williams, Rhian" userId="S::lstrwynw@ljmu.ac.uk::0092028b-f2a4-4271-b678-e3f6e23d5d23" providerId="AD" clId="Web-{4E5517BA-3646-DB50-CA80-820DE8B857A0}" dt="2022-06-12T17:31:52.819" v="62" actId="20577"/>
        <pc:sldMkLst>
          <pc:docMk/>
          <pc:sldMk cId="3880521189" sldId="279"/>
        </pc:sldMkLst>
        <pc:spChg chg="mod">
          <ac:chgData name="Wyn-Williams, Rhian" userId="S::lstrwynw@ljmu.ac.uk::0092028b-f2a4-4271-b678-e3f6e23d5d23" providerId="AD" clId="Web-{4E5517BA-3646-DB50-CA80-820DE8B857A0}" dt="2022-06-12T17:31:52.819" v="62" actId="20577"/>
          <ac:spMkLst>
            <pc:docMk/>
            <pc:sldMk cId="3880521189" sldId="279"/>
            <ac:spMk id="3" creationId="{F31879CC-C823-4598-825D-3661F0D34A74}"/>
          </ac:spMkLst>
        </pc:spChg>
      </pc:sldChg>
      <pc:sldChg chg="addSp delSp modSp del">
        <pc:chgData name="Wyn-Williams, Rhian" userId="S::lstrwynw@ljmu.ac.uk::0092028b-f2a4-4271-b678-e3f6e23d5d23" providerId="AD" clId="Web-{4E5517BA-3646-DB50-CA80-820DE8B857A0}" dt="2022-06-12T17:58:38.747" v="149"/>
        <pc:sldMkLst>
          <pc:docMk/>
          <pc:sldMk cId="4019450582" sldId="280"/>
        </pc:sldMkLst>
        <pc:spChg chg="mod">
          <ac:chgData name="Wyn-Williams, Rhian" userId="S::lstrwynw@ljmu.ac.uk::0092028b-f2a4-4271-b678-e3f6e23d5d23" providerId="AD" clId="Web-{4E5517BA-3646-DB50-CA80-820DE8B857A0}" dt="2022-06-12T17:33:53.368" v="107" actId="14100"/>
          <ac:spMkLst>
            <pc:docMk/>
            <pc:sldMk cId="4019450582" sldId="280"/>
            <ac:spMk id="2" creationId="{5773BA18-E2CE-4C9A-B1B5-F779D9CE3A36}"/>
          </ac:spMkLst>
        </pc:spChg>
        <pc:spChg chg="add mod">
          <ac:chgData name="Wyn-Williams, Rhian" userId="S::lstrwynw@ljmu.ac.uk::0092028b-f2a4-4271-b678-e3f6e23d5d23" providerId="AD" clId="Web-{4E5517BA-3646-DB50-CA80-820DE8B857A0}" dt="2022-06-12T17:57:10.697" v="130" actId="1076"/>
          <ac:spMkLst>
            <pc:docMk/>
            <pc:sldMk cId="4019450582" sldId="280"/>
            <ac:spMk id="5" creationId="{9E04AB29-DAEE-C654-D89B-2DA750311247}"/>
          </ac:spMkLst>
        </pc:spChg>
        <pc:spChg chg="add mod">
          <ac:chgData name="Wyn-Williams, Rhian" userId="S::lstrwynw@ljmu.ac.uk::0092028b-f2a4-4271-b678-e3f6e23d5d23" providerId="AD" clId="Web-{4E5517BA-3646-DB50-CA80-820DE8B857A0}" dt="2022-06-12T17:57:23.932" v="135" actId="14100"/>
          <ac:spMkLst>
            <pc:docMk/>
            <pc:sldMk cId="4019450582" sldId="280"/>
            <ac:spMk id="6" creationId="{D09E39C8-D671-209D-58A5-B2BF8E924ED8}"/>
          </ac:spMkLst>
        </pc:spChg>
        <pc:picChg chg="add del mod">
          <ac:chgData name="Wyn-Williams, Rhian" userId="S::lstrwynw@ljmu.ac.uk::0092028b-f2a4-4271-b678-e3f6e23d5d23" providerId="AD" clId="Web-{4E5517BA-3646-DB50-CA80-820DE8B857A0}" dt="2022-06-12T17:55:45.679" v="115"/>
          <ac:picMkLst>
            <pc:docMk/>
            <pc:sldMk cId="4019450582" sldId="280"/>
            <ac:picMk id="4" creationId="{F70E0B66-3E43-AB95-6034-5FEE3BFAE007}"/>
          </ac:picMkLst>
        </pc:picChg>
      </pc:sldChg>
      <pc:sldChg chg="modSp add replId">
        <pc:chgData name="Wyn-Williams, Rhian" userId="S::lstrwynw@ljmu.ac.uk::0092028b-f2a4-4271-b678-e3f6e23d5d23" providerId="AD" clId="Web-{4E5517BA-3646-DB50-CA80-820DE8B857A0}" dt="2022-06-12T18:02:48.817" v="177" actId="20577"/>
        <pc:sldMkLst>
          <pc:docMk/>
          <pc:sldMk cId="1774405159" sldId="281"/>
        </pc:sldMkLst>
        <pc:spChg chg="mod">
          <ac:chgData name="Wyn-Williams, Rhian" userId="S::lstrwynw@ljmu.ac.uk::0092028b-f2a4-4271-b678-e3f6e23d5d23" providerId="AD" clId="Web-{4E5517BA-3646-DB50-CA80-820DE8B857A0}" dt="2022-06-12T18:00:31.907" v="160" actId="20577"/>
          <ac:spMkLst>
            <pc:docMk/>
            <pc:sldMk cId="1774405159" sldId="281"/>
            <ac:spMk id="2" creationId="{5773BA18-E2CE-4C9A-B1B5-F779D9CE3A36}"/>
          </ac:spMkLst>
        </pc:spChg>
        <pc:spChg chg="mod">
          <ac:chgData name="Wyn-Williams, Rhian" userId="S::lstrwynw@ljmu.ac.uk::0092028b-f2a4-4271-b678-e3f6e23d5d23" providerId="AD" clId="Web-{4E5517BA-3646-DB50-CA80-820DE8B857A0}" dt="2022-06-12T18:02:48.817" v="177" actId="20577"/>
          <ac:spMkLst>
            <pc:docMk/>
            <pc:sldMk cId="1774405159" sldId="281"/>
            <ac:spMk id="3" creationId="{63A0C39B-1904-75A3-4BB0-DBA51CA42E7E}"/>
          </ac:spMkLst>
        </pc:spChg>
      </pc:sldChg>
    </pc:docChg>
  </pc:docChgLst>
  <pc:docChgLst>
    <pc:chgData name="Wyn-Williams, Rhian" userId="0092028b-f2a4-4271-b678-e3f6e23d5d23" providerId="ADAL" clId="{8CDCEC1F-4411-4C21-841B-A240D8C7C3AA}"/>
    <pc:docChg chg="undo custSel addSld delSld modSld sldOrd modMainMaster">
      <pc:chgData name="Wyn-Williams, Rhian" userId="0092028b-f2a4-4271-b678-e3f6e23d5d23" providerId="ADAL" clId="{8CDCEC1F-4411-4C21-841B-A240D8C7C3AA}" dt="2022-06-13T11:19:15.571" v="6381" actId="403"/>
      <pc:docMkLst>
        <pc:docMk/>
      </pc:docMkLst>
      <pc:sldChg chg="modSp mod setBg">
        <pc:chgData name="Wyn-Williams, Rhian" userId="0092028b-f2a4-4271-b678-e3f6e23d5d23" providerId="ADAL" clId="{8CDCEC1F-4411-4C21-841B-A240D8C7C3AA}" dt="2022-06-10T13:12:49.616" v="2431" actId="207"/>
        <pc:sldMkLst>
          <pc:docMk/>
          <pc:sldMk cId="2259111676" sldId="256"/>
        </pc:sldMkLst>
        <pc:spChg chg="mod">
          <ac:chgData name="Wyn-Williams, Rhian" userId="0092028b-f2a4-4271-b678-e3f6e23d5d23" providerId="ADAL" clId="{8CDCEC1F-4411-4C21-841B-A240D8C7C3AA}" dt="2022-06-10T13:12:49.616" v="2431" actId="207"/>
          <ac:spMkLst>
            <pc:docMk/>
            <pc:sldMk cId="2259111676" sldId="256"/>
            <ac:spMk id="2" creationId="{00000000-0000-0000-0000-000000000000}"/>
          </ac:spMkLst>
        </pc:spChg>
        <pc:spChg chg="mod">
          <ac:chgData name="Wyn-Williams, Rhian" userId="0092028b-f2a4-4271-b678-e3f6e23d5d23" providerId="ADAL" clId="{8CDCEC1F-4411-4C21-841B-A240D8C7C3AA}" dt="2022-06-10T13:12:45.611" v="2430" actId="207"/>
          <ac:spMkLst>
            <pc:docMk/>
            <pc:sldMk cId="2259111676" sldId="256"/>
            <ac:spMk id="3" creationId="{00000000-0000-0000-0000-000000000000}"/>
          </ac:spMkLst>
        </pc:spChg>
      </pc:sldChg>
      <pc:sldChg chg="addSp delSp modSp del mod">
        <pc:chgData name="Wyn-Williams, Rhian" userId="0092028b-f2a4-4271-b678-e3f6e23d5d23" providerId="ADAL" clId="{8CDCEC1F-4411-4C21-841B-A240D8C7C3AA}" dt="2022-06-10T09:29:09.704" v="32" actId="47"/>
        <pc:sldMkLst>
          <pc:docMk/>
          <pc:sldMk cId="2623780242" sldId="257"/>
        </pc:sldMkLst>
        <pc:spChg chg="add del mod">
          <ac:chgData name="Wyn-Williams, Rhian" userId="0092028b-f2a4-4271-b678-e3f6e23d5d23" providerId="ADAL" clId="{8CDCEC1F-4411-4C21-841B-A240D8C7C3AA}" dt="2022-06-10T09:26:37.252" v="27" actId="478"/>
          <ac:spMkLst>
            <pc:docMk/>
            <pc:sldMk cId="2623780242" sldId="257"/>
            <ac:spMk id="6" creationId="{05014CBC-C983-4344-82BD-DE31EA9F40FF}"/>
          </ac:spMkLst>
        </pc:spChg>
        <pc:picChg chg="del mod">
          <ac:chgData name="Wyn-Williams, Rhian" userId="0092028b-f2a4-4271-b678-e3f6e23d5d23" providerId="ADAL" clId="{8CDCEC1F-4411-4C21-841B-A240D8C7C3AA}" dt="2022-06-10T09:25:47.681" v="1" actId="478"/>
          <ac:picMkLst>
            <pc:docMk/>
            <pc:sldMk cId="2623780242" sldId="257"/>
            <ac:picMk id="4" creationId="{00000000-0000-0000-0000-000000000000}"/>
          </ac:picMkLst>
        </pc:picChg>
      </pc:sldChg>
      <pc:sldChg chg="del">
        <pc:chgData name="Wyn-Williams, Rhian" userId="0092028b-f2a4-4271-b678-e3f6e23d5d23" providerId="ADAL" clId="{8CDCEC1F-4411-4C21-841B-A240D8C7C3AA}" dt="2022-06-10T09:34:20.884" v="297" actId="47"/>
        <pc:sldMkLst>
          <pc:docMk/>
          <pc:sldMk cId="646900830" sldId="259"/>
        </pc:sldMkLst>
      </pc:sldChg>
      <pc:sldChg chg="addSp delSp modSp del mod">
        <pc:chgData name="Wyn-Williams, Rhian" userId="0092028b-f2a4-4271-b678-e3f6e23d5d23" providerId="ADAL" clId="{8CDCEC1F-4411-4C21-841B-A240D8C7C3AA}" dt="2022-06-10T09:32:59.897" v="171" actId="47"/>
        <pc:sldMkLst>
          <pc:docMk/>
          <pc:sldMk cId="3929660355" sldId="263"/>
        </pc:sldMkLst>
        <pc:spChg chg="add mod">
          <ac:chgData name="Wyn-Williams, Rhian" userId="0092028b-f2a4-4271-b678-e3f6e23d5d23" providerId="ADAL" clId="{8CDCEC1F-4411-4C21-841B-A240D8C7C3AA}" dt="2022-06-10T09:32:12.526" v="135" actId="478"/>
          <ac:spMkLst>
            <pc:docMk/>
            <pc:sldMk cId="3929660355" sldId="263"/>
            <ac:spMk id="6" creationId="{57FF9670-CE45-4F6A-B939-7B5D452D1AF9}"/>
          </ac:spMkLst>
        </pc:spChg>
        <pc:picChg chg="del">
          <ac:chgData name="Wyn-Williams, Rhian" userId="0092028b-f2a4-4271-b678-e3f6e23d5d23" providerId="ADAL" clId="{8CDCEC1F-4411-4C21-841B-A240D8C7C3AA}" dt="2022-06-10T09:32:12.526" v="135" actId="478"/>
          <ac:picMkLst>
            <pc:docMk/>
            <pc:sldMk cId="3929660355" sldId="263"/>
            <ac:picMk id="4" creationId="{00000000-0000-0000-0000-000000000000}"/>
          </ac:picMkLst>
        </pc:picChg>
      </pc:sldChg>
      <pc:sldChg chg="del">
        <pc:chgData name="Wyn-Williams, Rhian" userId="0092028b-f2a4-4271-b678-e3f6e23d5d23" providerId="ADAL" clId="{8CDCEC1F-4411-4C21-841B-A240D8C7C3AA}" dt="2022-06-10T09:32:04.981" v="134" actId="47"/>
        <pc:sldMkLst>
          <pc:docMk/>
          <pc:sldMk cId="1506378894" sldId="264"/>
        </pc:sldMkLst>
      </pc:sldChg>
      <pc:sldChg chg="addSp modSp mod setBg">
        <pc:chgData name="Wyn-Williams, Rhian" userId="0092028b-f2a4-4271-b678-e3f6e23d5d23" providerId="ADAL" clId="{8CDCEC1F-4411-4C21-841B-A240D8C7C3AA}" dt="2022-06-13T11:18:56.580" v="6375" actId="27636"/>
        <pc:sldMkLst>
          <pc:docMk/>
          <pc:sldMk cId="3511700574" sldId="265"/>
        </pc:sldMkLst>
        <pc:spChg chg="mod">
          <ac:chgData name="Wyn-Williams, Rhian" userId="0092028b-f2a4-4271-b678-e3f6e23d5d23" providerId="ADAL" clId="{8CDCEC1F-4411-4C21-841B-A240D8C7C3AA}" dt="2022-06-10T13:25:13.757" v="2554" actId="26606"/>
          <ac:spMkLst>
            <pc:docMk/>
            <pc:sldMk cId="3511700574" sldId="265"/>
            <ac:spMk id="2" creationId="{3F3CC0C6-4127-4298-A367-941CE98311D4}"/>
          </ac:spMkLst>
        </pc:spChg>
        <pc:spChg chg="mod">
          <ac:chgData name="Wyn-Williams, Rhian" userId="0092028b-f2a4-4271-b678-e3f6e23d5d23" providerId="ADAL" clId="{8CDCEC1F-4411-4C21-841B-A240D8C7C3AA}" dt="2022-06-13T11:18:56.580" v="6375" actId="27636"/>
          <ac:spMkLst>
            <pc:docMk/>
            <pc:sldMk cId="3511700574" sldId="265"/>
            <ac:spMk id="3" creationId="{C044FB37-350A-41DA-8946-836791A97E29}"/>
          </ac:spMkLst>
        </pc:spChg>
        <pc:spChg chg="add">
          <ac:chgData name="Wyn-Williams, Rhian" userId="0092028b-f2a4-4271-b678-e3f6e23d5d23" providerId="ADAL" clId="{8CDCEC1F-4411-4C21-841B-A240D8C7C3AA}" dt="2022-06-10T13:25:13.757" v="2554" actId="26606"/>
          <ac:spMkLst>
            <pc:docMk/>
            <pc:sldMk cId="3511700574" sldId="265"/>
            <ac:spMk id="8" creationId="{100EDD19-6802-4EC3-95CE-CFFAB042CFD6}"/>
          </ac:spMkLst>
        </pc:spChg>
        <pc:spChg chg="add">
          <ac:chgData name="Wyn-Williams, Rhian" userId="0092028b-f2a4-4271-b678-e3f6e23d5d23" providerId="ADAL" clId="{8CDCEC1F-4411-4C21-841B-A240D8C7C3AA}" dt="2022-06-10T13:25:13.757" v="2554" actId="26606"/>
          <ac:spMkLst>
            <pc:docMk/>
            <pc:sldMk cId="3511700574" sldId="265"/>
            <ac:spMk id="10" creationId="{DB17E863-922E-4C26-BD64-E8FD41D28661}"/>
          </ac:spMkLst>
        </pc:spChg>
      </pc:sldChg>
      <pc:sldChg chg="addSp delSp modSp mod setBg">
        <pc:chgData name="Wyn-Williams, Rhian" userId="0092028b-f2a4-4271-b678-e3f6e23d5d23" providerId="ADAL" clId="{8CDCEC1F-4411-4C21-841B-A240D8C7C3AA}" dt="2022-06-13T07:14:54.997" v="4667" actId="20577"/>
        <pc:sldMkLst>
          <pc:docMk/>
          <pc:sldMk cId="160546040" sldId="266"/>
        </pc:sldMkLst>
        <pc:spChg chg="mod">
          <ac:chgData name="Wyn-Williams, Rhian" userId="0092028b-f2a4-4271-b678-e3f6e23d5d23" providerId="ADAL" clId="{8CDCEC1F-4411-4C21-841B-A240D8C7C3AA}" dt="2022-06-10T15:50:38.299" v="4119" actId="26606"/>
          <ac:spMkLst>
            <pc:docMk/>
            <pc:sldMk cId="160546040" sldId="266"/>
            <ac:spMk id="2" creationId="{BB63B87A-968D-40A8-A74A-C44D41EE8FD1}"/>
          </ac:spMkLst>
        </pc:spChg>
        <pc:spChg chg="del">
          <ac:chgData name="Wyn-Williams, Rhian" userId="0092028b-f2a4-4271-b678-e3f6e23d5d23" providerId="ADAL" clId="{8CDCEC1F-4411-4C21-841B-A240D8C7C3AA}" dt="2022-06-10T15:40:25.854" v="3371"/>
          <ac:spMkLst>
            <pc:docMk/>
            <pc:sldMk cId="160546040" sldId="266"/>
            <ac:spMk id="3" creationId="{A5004D81-AC18-4666-A101-64229943B725}"/>
          </ac:spMkLst>
        </pc:spChg>
        <pc:spChg chg="add mod">
          <ac:chgData name="Wyn-Williams, Rhian" userId="0092028b-f2a4-4271-b678-e3f6e23d5d23" providerId="ADAL" clId="{8CDCEC1F-4411-4C21-841B-A240D8C7C3AA}" dt="2022-06-13T07:14:54.997" v="4667" actId="20577"/>
          <ac:spMkLst>
            <pc:docMk/>
            <pc:sldMk cId="160546040" sldId="266"/>
            <ac:spMk id="6" creationId="{C4ED9F8F-DB58-4DD9-9B13-21E44A8002AA}"/>
          </ac:spMkLst>
        </pc:spChg>
        <pc:spChg chg="add del">
          <ac:chgData name="Wyn-Williams, Rhian" userId="0092028b-f2a4-4271-b678-e3f6e23d5d23" providerId="ADAL" clId="{8CDCEC1F-4411-4C21-841B-A240D8C7C3AA}" dt="2022-06-10T15:50:38.299" v="4119" actId="26606"/>
          <ac:spMkLst>
            <pc:docMk/>
            <pc:sldMk cId="160546040" sldId="266"/>
            <ac:spMk id="11" creationId="{100EDD19-6802-4EC3-95CE-CFFAB042CFD6}"/>
          </ac:spMkLst>
        </pc:spChg>
        <pc:spChg chg="add del">
          <ac:chgData name="Wyn-Williams, Rhian" userId="0092028b-f2a4-4271-b678-e3f6e23d5d23" providerId="ADAL" clId="{8CDCEC1F-4411-4C21-841B-A240D8C7C3AA}" dt="2022-06-10T15:50:38.299" v="4119" actId="26606"/>
          <ac:spMkLst>
            <pc:docMk/>
            <pc:sldMk cId="160546040" sldId="266"/>
            <ac:spMk id="13" creationId="{DB17E863-922E-4C26-BD64-E8FD41D28661}"/>
          </ac:spMkLst>
        </pc:spChg>
        <pc:spChg chg="add del">
          <ac:chgData name="Wyn-Williams, Rhian" userId="0092028b-f2a4-4271-b678-e3f6e23d5d23" providerId="ADAL" clId="{8CDCEC1F-4411-4C21-841B-A240D8C7C3AA}" dt="2022-06-10T15:50:38.299" v="4119" actId="26606"/>
          <ac:spMkLst>
            <pc:docMk/>
            <pc:sldMk cId="160546040" sldId="266"/>
            <ac:spMk id="15" creationId="{743AA782-23D1-4521-8CAD-47662984AA08}"/>
          </ac:spMkLst>
        </pc:spChg>
        <pc:spChg chg="add del">
          <ac:chgData name="Wyn-Williams, Rhian" userId="0092028b-f2a4-4271-b678-e3f6e23d5d23" providerId="ADAL" clId="{8CDCEC1F-4411-4C21-841B-A240D8C7C3AA}" dt="2022-06-10T15:50:38.299" v="4119" actId="26606"/>
          <ac:spMkLst>
            <pc:docMk/>
            <pc:sldMk cId="160546040" sldId="266"/>
            <ac:spMk id="16" creationId="{650D18FE-0824-4A46-B22C-A86B52E5780A}"/>
          </ac:spMkLst>
        </pc:spChg>
        <pc:spChg chg="add del">
          <ac:chgData name="Wyn-Williams, Rhian" userId="0092028b-f2a4-4271-b678-e3f6e23d5d23" providerId="ADAL" clId="{8CDCEC1F-4411-4C21-841B-A240D8C7C3AA}" dt="2022-06-10T15:50:06.408" v="4114" actId="26606"/>
          <ac:spMkLst>
            <pc:docMk/>
            <pc:sldMk cId="160546040" sldId="266"/>
            <ac:spMk id="18" creationId="{45D37F4E-DDB4-456B-97E0-9937730A039F}"/>
          </ac:spMkLst>
        </pc:spChg>
        <pc:spChg chg="add del">
          <ac:chgData name="Wyn-Williams, Rhian" userId="0092028b-f2a4-4271-b678-e3f6e23d5d23" providerId="ADAL" clId="{8CDCEC1F-4411-4C21-841B-A240D8C7C3AA}" dt="2022-06-10T15:50:06.408" v="4114" actId="26606"/>
          <ac:spMkLst>
            <pc:docMk/>
            <pc:sldMk cId="160546040" sldId="266"/>
            <ac:spMk id="20" creationId="{B2DD41CD-8F47-4F56-AD12-4E2FF7696987}"/>
          </ac:spMkLst>
        </pc:spChg>
        <pc:picChg chg="add del mod">
          <ac:chgData name="Wyn-Williams, Rhian" userId="0092028b-f2a4-4271-b678-e3f6e23d5d23" providerId="ADAL" clId="{8CDCEC1F-4411-4C21-841B-A240D8C7C3AA}" dt="2022-06-10T15:41:33.856" v="3399" actId="478"/>
          <ac:picMkLst>
            <pc:docMk/>
            <pc:sldMk cId="160546040" sldId="266"/>
            <ac:picMk id="4" creationId="{5E2003EE-4F53-4D9A-8FA8-CC2C137D551A}"/>
          </ac:picMkLst>
        </pc:picChg>
        <pc:picChg chg="add mod">
          <ac:chgData name="Wyn-Williams, Rhian" userId="0092028b-f2a4-4271-b678-e3f6e23d5d23" providerId="ADAL" clId="{8CDCEC1F-4411-4C21-841B-A240D8C7C3AA}" dt="2022-06-10T15:50:44.052" v="4120" actId="1076"/>
          <ac:picMkLst>
            <pc:docMk/>
            <pc:sldMk cId="160546040" sldId="266"/>
            <ac:picMk id="9" creationId="{F44ED94A-CDB8-44B9-9271-6A88AE003FF3}"/>
          </ac:picMkLst>
        </pc:picChg>
      </pc:sldChg>
      <pc:sldChg chg="addSp delSp modSp mod setBg">
        <pc:chgData name="Wyn-Williams, Rhian" userId="0092028b-f2a4-4271-b678-e3f6e23d5d23" providerId="ADAL" clId="{8CDCEC1F-4411-4C21-841B-A240D8C7C3AA}" dt="2022-06-13T10:58:39.969" v="5599" actId="20577"/>
        <pc:sldMkLst>
          <pc:docMk/>
          <pc:sldMk cId="2623902825" sldId="267"/>
        </pc:sldMkLst>
        <pc:spChg chg="mod">
          <ac:chgData name="Wyn-Williams, Rhian" userId="0092028b-f2a4-4271-b678-e3f6e23d5d23" providerId="ADAL" clId="{8CDCEC1F-4411-4C21-841B-A240D8C7C3AA}" dt="2022-06-10T13:08:49.167" v="2278" actId="26606"/>
          <ac:spMkLst>
            <pc:docMk/>
            <pc:sldMk cId="2623902825" sldId="267"/>
            <ac:spMk id="2" creationId="{B654DB09-58A1-43E6-8F38-16089344BE33}"/>
          </ac:spMkLst>
        </pc:spChg>
        <pc:spChg chg="mod ord">
          <ac:chgData name="Wyn-Williams, Rhian" userId="0092028b-f2a4-4271-b678-e3f6e23d5d23" providerId="ADAL" clId="{8CDCEC1F-4411-4C21-841B-A240D8C7C3AA}" dt="2022-06-13T10:58:39.969" v="5599" actId="20577"/>
          <ac:spMkLst>
            <pc:docMk/>
            <pc:sldMk cId="2623902825" sldId="267"/>
            <ac:spMk id="3" creationId="{856F12F4-2BA5-49C0-8D70-546D621FDF86}"/>
          </ac:spMkLst>
        </pc:spChg>
        <pc:spChg chg="add del">
          <ac:chgData name="Wyn-Williams, Rhian" userId="0092028b-f2a4-4271-b678-e3f6e23d5d23" providerId="ADAL" clId="{8CDCEC1F-4411-4C21-841B-A240D8C7C3AA}" dt="2022-06-10T13:08:49.167" v="2278" actId="26606"/>
          <ac:spMkLst>
            <pc:docMk/>
            <pc:sldMk cId="2623902825" sldId="267"/>
            <ac:spMk id="10" creationId="{F13C74B1-5B17-4795-BED0-7140497B445A}"/>
          </ac:spMkLst>
        </pc:spChg>
        <pc:spChg chg="add del">
          <ac:chgData name="Wyn-Williams, Rhian" userId="0092028b-f2a4-4271-b678-e3f6e23d5d23" providerId="ADAL" clId="{8CDCEC1F-4411-4C21-841B-A240D8C7C3AA}" dt="2022-06-10T13:08:49.167" v="2278" actId="26606"/>
          <ac:spMkLst>
            <pc:docMk/>
            <pc:sldMk cId="2623902825" sldId="267"/>
            <ac:spMk id="12" creationId="{D4974D33-8DC5-464E-8C6D-BE58F0669C17}"/>
          </ac:spMkLst>
        </pc:spChg>
        <pc:spChg chg="add del">
          <ac:chgData name="Wyn-Williams, Rhian" userId="0092028b-f2a4-4271-b678-e3f6e23d5d23" providerId="ADAL" clId="{8CDCEC1F-4411-4C21-841B-A240D8C7C3AA}" dt="2022-06-10T13:09:19.455" v="2304" actId="26606"/>
          <ac:spMkLst>
            <pc:docMk/>
            <pc:sldMk cId="2623902825" sldId="267"/>
            <ac:spMk id="17" creationId="{2C61293E-6EBE-43EF-A52C-9BEBFD7679D4}"/>
          </ac:spMkLst>
        </pc:spChg>
        <pc:spChg chg="add del">
          <ac:chgData name="Wyn-Williams, Rhian" userId="0092028b-f2a4-4271-b678-e3f6e23d5d23" providerId="ADAL" clId="{8CDCEC1F-4411-4C21-841B-A240D8C7C3AA}" dt="2022-06-10T13:09:19.455" v="2304" actId="26606"/>
          <ac:spMkLst>
            <pc:docMk/>
            <pc:sldMk cId="2623902825" sldId="267"/>
            <ac:spMk id="19" creationId="{21540236-BFD5-4A9D-8840-4703E7F76825}"/>
          </ac:spMkLst>
        </pc:spChg>
        <pc:spChg chg="add">
          <ac:chgData name="Wyn-Williams, Rhian" userId="0092028b-f2a4-4271-b678-e3f6e23d5d23" providerId="ADAL" clId="{8CDCEC1F-4411-4C21-841B-A240D8C7C3AA}" dt="2022-06-10T13:09:19.455" v="2304" actId="26606"/>
          <ac:spMkLst>
            <pc:docMk/>
            <pc:sldMk cId="2623902825" sldId="267"/>
            <ac:spMk id="24" creationId="{2C61293E-6EBE-43EF-A52C-9BEBFD7679D4}"/>
          </ac:spMkLst>
        </pc:spChg>
        <pc:spChg chg="add">
          <ac:chgData name="Wyn-Williams, Rhian" userId="0092028b-f2a4-4271-b678-e3f6e23d5d23" providerId="ADAL" clId="{8CDCEC1F-4411-4C21-841B-A240D8C7C3AA}" dt="2022-06-10T13:09:19.455" v="2304" actId="26606"/>
          <ac:spMkLst>
            <pc:docMk/>
            <pc:sldMk cId="2623902825" sldId="267"/>
            <ac:spMk id="26" creationId="{21540236-BFD5-4A9D-8840-4703E7F76825}"/>
          </ac:spMkLst>
        </pc:spChg>
        <pc:picChg chg="add mod">
          <ac:chgData name="Wyn-Williams, Rhian" userId="0092028b-f2a4-4271-b678-e3f6e23d5d23" providerId="ADAL" clId="{8CDCEC1F-4411-4C21-841B-A240D8C7C3AA}" dt="2022-06-10T13:08:49.167" v="2278" actId="26606"/>
          <ac:picMkLst>
            <pc:docMk/>
            <pc:sldMk cId="2623902825" sldId="267"/>
            <ac:picMk id="5" creationId="{D44D5875-F2EC-47D0-A9C8-F2BE0C3BB286}"/>
          </ac:picMkLst>
        </pc:picChg>
      </pc:sldChg>
      <pc:sldChg chg="addSp modSp new mod setBg">
        <pc:chgData name="Wyn-Williams, Rhian" userId="0092028b-f2a4-4271-b678-e3f6e23d5d23" providerId="ADAL" clId="{8CDCEC1F-4411-4C21-841B-A240D8C7C3AA}" dt="2022-06-13T11:19:15.571" v="6381" actId="403"/>
        <pc:sldMkLst>
          <pc:docMk/>
          <pc:sldMk cId="4055248108" sldId="268"/>
        </pc:sldMkLst>
        <pc:spChg chg="mod">
          <ac:chgData name="Wyn-Williams, Rhian" userId="0092028b-f2a4-4271-b678-e3f6e23d5d23" providerId="ADAL" clId="{8CDCEC1F-4411-4C21-841B-A240D8C7C3AA}" dt="2022-06-10T13:26:45.311" v="2559" actId="26606"/>
          <ac:spMkLst>
            <pc:docMk/>
            <pc:sldMk cId="4055248108" sldId="268"/>
            <ac:spMk id="2" creationId="{44FA941D-36BA-4F23-81BE-E36BCE53AE77}"/>
          </ac:spMkLst>
        </pc:spChg>
        <pc:spChg chg="mod ord">
          <ac:chgData name="Wyn-Williams, Rhian" userId="0092028b-f2a4-4271-b678-e3f6e23d5d23" providerId="ADAL" clId="{8CDCEC1F-4411-4C21-841B-A240D8C7C3AA}" dt="2022-06-13T11:19:15.571" v="6381" actId="403"/>
          <ac:spMkLst>
            <pc:docMk/>
            <pc:sldMk cId="4055248108" sldId="268"/>
            <ac:spMk id="3" creationId="{A9844C7D-D136-4A8F-A8EF-7A5F1D88C2F0}"/>
          </ac:spMkLst>
        </pc:spChg>
        <pc:spChg chg="add">
          <ac:chgData name="Wyn-Williams, Rhian" userId="0092028b-f2a4-4271-b678-e3f6e23d5d23" providerId="ADAL" clId="{8CDCEC1F-4411-4C21-841B-A240D8C7C3AA}" dt="2022-06-10T13:26:45.311" v="2559" actId="26606"/>
          <ac:spMkLst>
            <pc:docMk/>
            <pc:sldMk cId="4055248108" sldId="268"/>
            <ac:spMk id="10" creationId="{2C61293E-6EBE-43EF-A52C-9BEBFD7679D4}"/>
          </ac:spMkLst>
        </pc:spChg>
        <pc:spChg chg="add">
          <ac:chgData name="Wyn-Williams, Rhian" userId="0092028b-f2a4-4271-b678-e3f6e23d5d23" providerId="ADAL" clId="{8CDCEC1F-4411-4C21-841B-A240D8C7C3AA}" dt="2022-06-10T13:26:45.311" v="2559" actId="26606"/>
          <ac:spMkLst>
            <pc:docMk/>
            <pc:sldMk cId="4055248108" sldId="268"/>
            <ac:spMk id="12" creationId="{21540236-BFD5-4A9D-8840-4703E7F76825}"/>
          </ac:spMkLst>
        </pc:spChg>
        <pc:picChg chg="add mod">
          <ac:chgData name="Wyn-Williams, Rhian" userId="0092028b-f2a4-4271-b678-e3f6e23d5d23" providerId="ADAL" clId="{8CDCEC1F-4411-4C21-841B-A240D8C7C3AA}" dt="2022-06-10T13:26:45.311" v="2559" actId="26606"/>
          <ac:picMkLst>
            <pc:docMk/>
            <pc:sldMk cId="4055248108" sldId="268"/>
            <ac:picMk id="5" creationId="{5416241A-561C-4913-8979-EAA914AA60AE}"/>
          </ac:picMkLst>
        </pc:picChg>
      </pc:sldChg>
      <pc:sldChg chg="addSp delSp modSp new mod setBg">
        <pc:chgData name="Wyn-Williams, Rhian" userId="0092028b-f2a4-4271-b678-e3f6e23d5d23" providerId="ADAL" clId="{8CDCEC1F-4411-4C21-841B-A240D8C7C3AA}" dt="2022-06-10T16:05:36.344" v="4627"/>
        <pc:sldMkLst>
          <pc:docMk/>
          <pc:sldMk cId="110734121" sldId="269"/>
        </pc:sldMkLst>
        <pc:spChg chg="mod">
          <ac:chgData name="Wyn-Williams, Rhian" userId="0092028b-f2a4-4271-b678-e3f6e23d5d23" providerId="ADAL" clId="{8CDCEC1F-4411-4C21-841B-A240D8C7C3AA}" dt="2022-06-10T13:28:02.239" v="2564" actId="26606"/>
          <ac:spMkLst>
            <pc:docMk/>
            <pc:sldMk cId="110734121" sldId="269"/>
            <ac:spMk id="2" creationId="{5773BA18-E2CE-4C9A-B1B5-F779D9CE3A36}"/>
          </ac:spMkLst>
        </pc:spChg>
        <pc:spChg chg="mod ord">
          <ac:chgData name="Wyn-Williams, Rhian" userId="0092028b-f2a4-4271-b678-e3f6e23d5d23" providerId="ADAL" clId="{8CDCEC1F-4411-4C21-841B-A240D8C7C3AA}" dt="2022-06-10T16:03:35.976" v="4598" actId="20577"/>
          <ac:spMkLst>
            <pc:docMk/>
            <pc:sldMk cId="110734121" sldId="269"/>
            <ac:spMk id="3" creationId="{F31879CC-C823-4598-825D-3661F0D34A74}"/>
          </ac:spMkLst>
        </pc:spChg>
        <pc:spChg chg="add del">
          <ac:chgData name="Wyn-Williams, Rhian" userId="0092028b-f2a4-4271-b678-e3f6e23d5d23" providerId="ADAL" clId="{8CDCEC1F-4411-4C21-841B-A240D8C7C3AA}" dt="2022-06-10T13:28:02.239" v="2564" actId="26606"/>
          <ac:spMkLst>
            <pc:docMk/>
            <pc:sldMk cId="110734121" sldId="269"/>
            <ac:spMk id="8" creationId="{100EDD19-6802-4EC3-95CE-CFFAB042CFD6}"/>
          </ac:spMkLst>
        </pc:spChg>
        <pc:spChg chg="add del">
          <ac:chgData name="Wyn-Williams, Rhian" userId="0092028b-f2a4-4271-b678-e3f6e23d5d23" providerId="ADAL" clId="{8CDCEC1F-4411-4C21-841B-A240D8C7C3AA}" dt="2022-06-10T13:28:02.239" v="2564" actId="26606"/>
          <ac:spMkLst>
            <pc:docMk/>
            <pc:sldMk cId="110734121" sldId="269"/>
            <ac:spMk id="10" creationId="{DB17E863-922E-4C26-BD64-E8FD41D28661}"/>
          </ac:spMkLst>
        </pc:spChg>
        <pc:spChg chg="add">
          <ac:chgData name="Wyn-Williams, Rhian" userId="0092028b-f2a4-4271-b678-e3f6e23d5d23" providerId="ADAL" clId="{8CDCEC1F-4411-4C21-841B-A240D8C7C3AA}" dt="2022-06-10T13:28:02.239" v="2564" actId="26606"/>
          <ac:spMkLst>
            <pc:docMk/>
            <pc:sldMk cId="110734121" sldId="269"/>
            <ac:spMk id="15" creationId="{2C61293E-6EBE-43EF-A52C-9BEBFD7679D4}"/>
          </ac:spMkLst>
        </pc:spChg>
        <pc:spChg chg="add">
          <ac:chgData name="Wyn-Williams, Rhian" userId="0092028b-f2a4-4271-b678-e3f6e23d5d23" providerId="ADAL" clId="{8CDCEC1F-4411-4C21-841B-A240D8C7C3AA}" dt="2022-06-10T13:28:02.239" v="2564" actId="26606"/>
          <ac:spMkLst>
            <pc:docMk/>
            <pc:sldMk cId="110734121" sldId="269"/>
            <ac:spMk id="17" creationId="{21540236-BFD5-4A9D-8840-4703E7F76825}"/>
          </ac:spMkLst>
        </pc:spChg>
        <pc:picChg chg="add mod">
          <ac:chgData name="Wyn-Williams, Rhian" userId="0092028b-f2a4-4271-b678-e3f6e23d5d23" providerId="ADAL" clId="{8CDCEC1F-4411-4C21-841B-A240D8C7C3AA}" dt="2022-06-10T13:28:02.239" v="2564" actId="26606"/>
          <ac:picMkLst>
            <pc:docMk/>
            <pc:sldMk cId="110734121" sldId="269"/>
            <ac:picMk id="5" creationId="{BCAB45E7-A89C-4558-8784-0198BCE509F7}"/>
          </ac:picMkLst>
        </pc:picChg>
      </pc:sldChg>
      <pc:sldChg chg="addSp delSp modSp new mod setBg">
        <pc:chgData name="Wyn-Williams, Rhian" userId="0092028b-f2a4-4271-b678-e3f6e23d5d23" providerId="ADAL" clId="{8CDCEC1F-4411-4C21-841B-A240D8C7C3AA}" dt="2022-06-13T10:59:02.326" v="5603" actId="20577"/>
        <pc:sldMkLst>
          <pc:docMk/>
          <pc:sldMk cId="3633115845" sldId="270"/>
        </pc:sldMkLst>
        <pc:spChg chg="mod">
          <ac:chgData name="Wyn-Williams, Rhian" userId="0092028b-f2a4-4271-b678-e3f6e23d5d23" providerId="ADAL" clId="{8CDCEC1F-4411-4C21-841B-A240D8C7C3AA}" dt="2022-06-10T16:04:28.450" v="4619" actId="20577"/>
          <ac:spMkLst>
            <pc:docMk/>
            <pc:sldMk cId="3633115845" sldId="270"/>
            <ac:spMk id="2" creationId="{30BEB92A-2455-48FE-97D8-5C4FB16F6899}"/>
          </ac:spMkLst>
        </pc:spChg>
        <pc:spChg chg="mod ord">
          <ac:chgData name="Wyn-Williams, Rhian" userId="0092028b-f2a4-4271-b678-e3f6e23d5d23" providerId="ADAL" clId="{8CDCEC1F-4411-4C21-841B-A240D8C7C3AA}" dt="2022-06-13T10:59:02.326" v="5603" actId="20577"/>
          <ac:spMkLst>
            <pc:docMk/>
            <pc:sldMk cId="3633115845" sldId="270"/>
            <ac:spMk id="3" creationId="{C2AF6ED8-9D60-4FDB-8553-EA858269DC4C}"/>
          </ac:spMkLst>
        </pc:spChg>
        <pc:spChg chg="add del">
          <ac:chgData name="Wyn-Williams, Rhian" userId="0092028b-f2a4-4271-b678-e3f6e23d5d23" providerId="ADAL" clId="{8CDCEC1F-4411-4C21-841B-A240D8C7C3AA}" dt="2022-06-10T15:51:53.692" v="4126" actId="26606"/>
          <ac:spMkLst>
            <pc:docMk/>
            <pc:sldMk cId="3633115845" sldId="270"/>
            <ac:spMk id="8" creationId="{100EDD19-6802-4EC3-95CE-CFFAB042CFD6}"/>
          </ac:spMkLst>
        </pc:spChg>
        <pc:spChg chg="add del">
          <ac:chgData name="Wyn-Williams, Rhian" userId="0092028b-f2a4-4271-b678-e3f6e23d5d23" providerId="ADAL" clId="{8CDCEC1F-4411-4C21-841B-A240D8C7C3AA}" dt="2022-06-10T15:51:53.692" v="4126" actId="26606"/>
          <ac:spMkLst>
            <pc:docMk/>
            <pc:sldMk cId="3633115845" sldId="270"/>
            <ac:spMk id="10" creationId="{DB17E863-922E-4C26-BD64-E8FD41D28661}"/>
          </ac:spMkLst>
        </pc:spChg>
        <pc:spChg chg="add">
          <ac:chgData name="Wyn-Williams, Rhian" userId="0092028b-f2a4-4271-b678-e3f6e23d5d23" providerId="ADAL" clId="{8CDCEC1F-4411-4C21-841B-A240D8C7C3AA}" dt="2022-06-10T15:51:53.692" v="4126" actId="26606"/>
          <ac:spMkLst>
            <pc:docMk/>
            <pc:sldMk cId="3633115845" sldId="270"/>
            <ac:spMk id="15" creationId="{2C61293E-6EBE-43EF-A52C-9BEBFD7679D4}"/>
          </ac:spMkLst>
        </pc:spChg>
        <pc:spChg chg="add">
          <ac:chgData name="Wyn-Williams, Rhian" userId="0092028b-f2a4-4271-b678-e3f6e23d5d23" providerId="ADAL" clId="{8CDCEC1F-4411-4C21-841B-A240D8C7C3AA}" dt="2022-06-10T15:51:53.692" v="4126" actId="26606"/>
          <ac:spMkLst>
            <pc:docMk/>
            <pc:sldMk cId="3633115845" sldId="270"/>
            <ac:spMk id="17" creationId="{21540236-BFD5-4A9D-8840-4703E7F76825}"/>
          </ac:spMkLst>
        </pc:spChg>
        <pc:picChg chg="add mod">
          <ac:chgData name="Wyn-Williams, Rhian" userId="0092028b-f2a4-4271-b678-e3f6e23d5d23" providerId="ADAL" clId="{8CDCEC1F-4411-4C21-841B-A240D8C7C3AA}" dt="2022-06-10T15:51:53.692" v="4126" actId="26606"/>
          <ac:picMkLst>
            <pc:docMk/>
            <pc:sldMk cId="3633115845" sldId="270"/>
            <ac:picMk id="5" creationId="{24A2730D-86E5-4665-9E00-619D34B1CB52}"/>
          </ac:picMkLst>
        </pc:picChg>
      </pc:sldChg>
      <pc:sldChg chg="addSp delSp modSp new mod setBg">
        <pc:chgData name="Wyn-Williams, Rhian" userId="0092028b-f2a4-4271-b678-e3f6e23d5d23" providerId="ADAL" clId="{8CDCEC1F-4411-4C21-841B-A240D8C7C3AA}" dt="2022-06-13T07:19:42.319" v="4872" actId="14100"/>
        <pc:sldMkLst>
          <pc:docMk/>
          <pc:sldMk cId="923349455" sldId="271"/>
        </pc:sldMkLst>
        <pc:spChg chg="mod">
          <ac:chgData name="Wyn-Williams, Rhian" userId="0092028b-f2a4-4271-b678-e3f6e23d5d23" providerId="ADAL" clId="{8CDCEC1F-4411-4C21-841B-A240D8C7C3AA}" dt="2022-06-13T07:19:42.319" v="4872" actId="14100"/>
          <ac:spMkLst>
            <pc:docMk/>
            <pc:sldMk cId="923349455" sldId="271"/>
            <ac:spMk id="2" creationId="{69E1F393-B1A3-4F7C-B4CC-784C058539E8}"/>
          </ac:spMkLst>
        </pc:spChg>
        <pc:spChg chg="mod ord">
          <ac:chgData name="Wyn-Williams, Rhian" userId="0092028b-f2a4-4271-b678-e3f6e23d5d23" providerId="ADAL" clId="{8CDCEC1F-4411-4C21-841B-A240D8C7C3AA}" dt="2022-06-13T07:19:13.307" v="4857" actId="20577"/>
          <ac:spMkLst>
            <pc:docMk/>
            <pc:sldMk cId="923349455" sldId="271"/>
            <ac:spMk id="3" creationId="{ABA5742C-770A-4891-8F9F-0BFFEE1C328C}"/>
          </ac:spMkLst>
        </pc:spChg>
        <pc:spChg chg="add del">
          <ac:chgData name="Wyn-Williams, Rhian" userId="0092028b-f2a4-4271-b678-e3f6e23d5d23" providerId="ADAL" clId="{8CDCEC1F-4411-4C21-841B-A240D8C7C3AA}" dt="2022-06-10T15:52:01.925" v="4128" actId="26606"/>
          <ac:spMkLst>
            <pc:docMk/>
            <pc:sldMk cId="923349455" sldId="271"/>
            <ac:spMk id="10" creationId="{2C61293E-6EBE-43EF-A52C-9BEBFD7679D4}"/>
          </ac:spMkLst>
        </pc:spChg>
        <pc:spChg chg="add del">
          <ac:chgData name="Wyn-Williams, Rhian" userId="0092028b-f2a4-4271-b678-e3f6e23d5d23" providerId="ADAL" clId="{8CDCEC1F-4411-4C21-841B-A240D8C7C3AA}" dt="2022-06-10T15:52:01.925" v="4128" actId="26606"/>
          <ac:spMkLst>
            <pc:docMk/>
            <pc:sldMk cId="923349455" sldId="271"/>
            <ac:spMk id="12" creationId="{21540236-BFD5-4A9D-8840-4703E7F76825}"/>
          </ac:spMkLst>
        </pc:spChg>
        <pc:spChg chg="add">
          <ac:chgData name="Wyn-Williams, Rhian" userId="0092028b-f2a4-4271-b678-e3f6e23d5d23" providerId="ADAL" clId="{8CDCEC1F-4411-4C21-841B-A240D8C7C3AA}" dt="2022-06-10T15:52:01.925" v="4128" actId="26606"/>
          <ac:spMkLst>
            <pc:docMk/>
            <pc:sldMk cId="923349455" sldId="271"/>
            <ac:spMk id="17" creationId="{100EDD19-6802-4EC3-95CE-CFFAB042CFD6}"/>
          </ac:spMkLst>
        </pc:spChg>
        <pc:spChg chg="add">
          <ac:chgData name="Wyn-Williams, Rhian" userId="0092028b-f2a4-4271-b678-e3f6e23d5d23" providerId="ADAL" clId="{8CDCEC1F-4411-4C21-841B-A240D8C7C3AA}" dt="2022-06-10T15:52:01.925" v="4128" actId="26606"/>
          <ac:spMkLst>
            <pc:docMk/>
            <pc:sldMk cId="923349455" sldId="271"/>
            <ac:spMk id="19" creationId="{DB17E863-922E-4C26-BD64-E8FD41D28661}"/>
          </ac:spMkLst>
        </pc:spChg>
        <pc:picChg chg="add del mod">
          <ac:chgData name="Wyn-Williams, Rhian" userId="0092028b-f2a4-4271-b678-e3f6e23d5d23" providerId="ADAL" clId="{8CDCEC1F-4411-4C21-841B-A240D8C7C3AA}" dt="2022-06-10T15:51:59.895" v="4127" actId="478"/>
          <ac:picMkLst>
            <pc:docMk/>
            <pc:sldMk cId="923349455" sldId="271"/>
            <ac:picMk id="5" creationId="{2BF1CBF5-50D4-4E44-8C77-F97AD7448F9C}"/>
          </ac:picMkLst>
        </pc:picChg>
      </pc:sldChg>
      <pc:sldChg chg="modSp new mod">
        <pc:chgData name="Wyn-Williams, Rhian" userId="0092028b-f2a4-4271-b678-e3f6e23d5d23" providerId="ADAL" clId="{8CDCEC1F-4411-4C21-841B-A240D8C7C3AA}" dt="2022-06-10T13:04:47.625" v="1572" actId="20577"/>
        <pc:sldMkLst>
          <pc:docMk/>
          <pc:sldMk cId="488608604" sldId="272"/>
        </pc:sldMkLst>
        <pc:spChg chg="mod">
          <ac:chgData name="Wyn-Williams, Rhian" userId="0092028b-f2a4-4271-b678-e3f6e23d5d23" providerId="ADAL" clId="{8CDCEC1F-4411-4C21-841B-A240D8C7C3AA}" dt="2022-06-10T13:04:47.625" v="1572" actId="20577"/>
          <ac:spMkLst>
            <pc:docMk/>
            <pc:sldMk cId="488608604" sldId="272"/>
            <ac:spMk id="2" creationId="{2EE15CE8-4ECA-4105-A889-A6A40BECC988}"/>
          </ac:spMkLst>
        </pc:spChg>
      </pc:sldChg>
      <pc:sldChg chg="modSp new mod">
        <pc:chgData name="Wyn-Williams, Rhian" userId="0092028b-f2a4-4271-b678-e3f6e23d5d23" providerId="ADAL" clId="{8CDCEC1F-4411-4C21-841B-A240D8C7C3AA}" dt="2022-06-10T13:04:50.731" v="1580" actId="20577"/>
        <pc:sldMkLst>
          <pc:docMk/>
          <pc:sldMk cId="1481568918" sldId="273"/>
        </pc:sldMkLst>
        <pc:spChg chg="mod">
          <ac:chgData name="Wyn-Williams, Rhian" userId="0092028b-f2a4-4271-b678-e3f6e23d5d23" providerId="ADAL" clId="{8CDCEC1F-4411-4C21-841B-A240D8C7C3AA}" dt="2022-06-10T13:04:50.731" v="1580" actId="20577"/>
          <ac:spMkLst>
            <pc:docMk/>
            <pc:sldMk cId="1481568918" sldId="273"/>
            <ac:spMk id="2" creationId="{0CC0FEF2-41F4-4134-91D0-AA9723192FA2}"/>
          </ac:spMkLst>
        </pc:spChg>
      </pc:sldChg>
      <pc:sldChg chg="modSp new mod">
        <pc:chgData name="Wyn-Williams, Rhian" userId="0092028b-f2a4-4271-b678-e3f6e23d5d23" providerId="ADAL" clId="{8CDCEC1F-4411-4C21-841B-A240D8C7C3AA}" dt="2022-06-10T13:05:00.181" v="1588" actId="20577"/>
        <pc:sldMkLst>
          <pc:docMk/>
          <pc:sldMk cId="532720332" sldId="274"/>
        </pc:sldMkLst>
        <pc:spChg chg="mod">
          <ac:chgData name="Wyn-Williams, Rhian" userId="0092028b-f2a4-4271-b678-e3f6e23d5d23" providerId="ADAL" clId="{8CDCEC1F-4411-4C21-841B-A240D8C7C3AA}" dt="2022-06-10T13:05:00.181" v="1588" actId="20577"/>
          <ac:spMkLst>
            <pc:docMk/>
            <pc:sldMk cId="532720332" sldId="274"/>
            <ac:spMk id="2" creationId="{6729FB1D-3B6B-4293-931C-1E77F614DFEB}"/>
          </ac:spMkLst>
        </pc:spChg>
      </pc:sldChg>
      <pc:sldChg chg="modSp mod setBg">
        <pc:chgData name="Wyn-Williams, Rhian" userId="0092028b-f2a4-4271-b678-e3f6e23d5d23" providerId="ADAL" clId="{8CDCEC1F-4411-4C21-841B-A240D8C7C3AA}" dt="2022-06-13T11:18:28.390" v="6357" actId="20577"/>
        <pc:sldMkLst>
          <pc:docMk/>
          <pc:sldMk cId="3584991066" sldId="275"/>
        </pc:sldMkLst>
        <pc:spChg chg="mod">
          <ac:chgData name="Wyn-Williams, Rhian" userId="0092028b-f2a4-4271-b678-e3f6e23d5d23" providerId="ADAL" clId="{8CDCEC1F-4411-4C21-841B-A240D8C7C3AA}" dt="2022-06-13T11:18:28.390" v="6357" actId="20577"/>
          <ac:spMkLst>
            <pc:docMk/>
            <pc:sldMk cId="3584991066" sldId="275"/>
            <ac:spMk id="3" creationId="{F31879CC-C823-4598-825D-3661F0D34A74}"/>
          </ac:spMkLst>
        </pc:spChg>
      </pc:sldChg>
      <pc:sldChg chg="modSp del mod">
        <pc:chgData name="Wyn-Williams, Rhian" userId="0092028b-f2a4-4271-b678-e3f6e23d5d23" providerId="ADAL" clId="{8CDCEC1F-4411-4C21-841B-A240D8C7C3AA}" dt="2022-06-13T08:43:07.315" v="5037" actId="47"/>
        <pc:sldMkLst>
          <pc:docMk/>
          <pc:sldMk cId="1132247723" sldId="276"/>
        </pc:sldMkLst>
        <pc:spChg chg="mod">
          <ac:chgData name="Wyn-Williams, Rhian" userId="0092028b-f2a4-4271-b678-e3f6e23d5d23" providerId="ADAL" clId="{8CDCEC1F-4411-4C21-841B-A240D8C7C3AA}" dt="2022-06-13T08:38:44.200" v="4999" actId="20577"/>
          <ac:spMkLst>
            <pc:docMk/>
            <pc:sldMk cId="1132247723" sldId="276"/>
            <ac:spMk id="3" creationId="{F31879CC-C823-4598-825D-3661F0D34A74}"/>
          </ac:spMkLst>
        </pc:spChg>
      </pc:sldChg>
      <pc:sldChg chg="addSp delSp modSp mod ord setBg">
        <pc:chgData name="Wyn-Williams, Rhian" userId="0092028b-f2a4-4271-b678-e3f6e23d5d23" providerId="ADAL" clId="{8CDCEC1F-4411-4C21-841B-A240D8C7C3AA}" dt="2022-06-13T11:16:17.199" v="6297" actId="20577"/>
        <pc:sldMkLst>
          <pc:docMk/>
          <pc:sldMk cId="3172839601" sldId="278"/>
        </pc:sldMkLst>
        <pc:spChg chg="mod">
          <ac:chgData name="Wyn-Williams, Rhian" userId="0092028b-f2a4-4271-b678-e3f6e23d5d23" providerId="ADAL" clId="{8CDCEC1F-4411-4C21-841B-A240D8C7C3AA}" dt="2022-06-13T11:15:06.253" v="6291" actId="207"/>
          <ac:spMkLst>
            <pc:docMk/>
            <pc:sldMk cId="3172839601" sldId="278"/>
            <ac:spMk id="2" creationId="{5773BA18-E2CE-4C9A-B1B5-F779D9CE3A36}"/>
          </ac:spMkLst>
        </pc:spChg>
        <pc:spChg chg="mod">
          <ac:chgData name="Wyn-Williams, Rhian" userId="0092028b-f2a4-4271-b678-e3f6e23d5d23" providerId="ADAL" clId="{8CDCEC1F-4411-4C21-841B-A240D8C7C3AA}" dt="2022-06-13T11:16:17.199" v="6297" actId="20577"/>
          <ac:spMkLst>
            <pc:docMk/>
            <pc:sldMk cId="3172839601" sldId="278"/>
            <ac:spMk id="3" creationId="{63A0C39B-1904-75A3-4BB0-DBA51CA42E7E}"/>
          </ac:spMkLst>
        </pc:spChg>
        <pc:spChg chg="del">
          <ac:chgData name="Wyn-Williams, Rhian" userId="0092028b-f2a4-4271-b678-e3f6e23d5d23" providerId="ADAL" clId="{8CDCEC1F-4411-4C21-841B-A240D8C7C3AA}" dt="2022-06-13T11:13:29.804" v="6268" actId="26606"/>
          <ac:spMkLst>
            <pc:docMk/>
            <pc:sldMk cId="3172839601" sldId="278"/>
            <ac:spMk id="31" creationId="{A8908DB7-C3A6-4FCB-9820-CEE02B398C4A}"/>
          </ac:spMkLst>
        </pc:spChg>
        <pc:spChg chg="del">
          <ac:chgData name="Wyn-Williams, Rhian" userId="0092028b-f2a4-4271-b678-e3f6e23d5d23" providerId="ADAL" clId="{8CDCEC1F-4411-4C21-841B-A240D8C7C3AA}" dt="2022-06-13T11:13:29.804" v="6268" actId="26606"/>
          <ac:spMkLst>
            <pc:docMk/>
            <pc:sldMk cId="3172839601" sldId="278"/>
            <ac:spMk id="33" creationId="{535742DD-1B16-4E9D-B715-0D74B4574A68}"/>
          </ac:spMkLst>
        </pc:spChg>
        <pc:spChg chg="add">
          <ac:chgData name="Wyn-Williams, Rhian" userId="0092028b-f2a4-4271-b678-e3f6e23d5d23" providerId="ADAL" clId="{8CDCEC1F-4411-4C21-841B-A240D8C7C3AA}" dt="2022-06-13T11:13:29.804" v="6268" actId="26606"/>
          <ac:spMkLst>
            <pc:docMk/>
            <pc:sldMk cId="3172839601" sldId="278"/>
            <ac:spMk id="38" creationId="{100EDD19-6802-4EC3-95CE-CFFAB042CFD6}"/>
          </ac:spMkLst>
        </pc:spChg>
        <pc:spChg chg="add">
          <ac:chgData name="Wyn-Williams, Rhian" userId="0092028b-f2a4-4271-b678-e3f6e23d5d23" providerId="ADAL" clId="{8CDCEC1F-4411-4C21-841B-A240D8C7C3AA}" dt="2022-06-13T11:13:29.804" v="6268" actId="26606"/>
          <ac:spMkLst>
            <pc:docMk/>
            <pc:sldMk cId="3172839601" sldId="278"/>
            <ac:spMk id="40" creationId="{DB17E863-922E-4C26-BD64-E8FD41D28661}"/>
          </ac:spMkLst>
        </pc:spChg>
      </pc:sldChg>
      <pc:sldChg chg="modSp mod ord setBg">
        <pc:chgData name="Wyn-Williams, Rhian" userId="0092028b-f2a4-4271-b678-e3f6e23d5d23" providerId="ADAL" clId="{8CDCEC1F-4411-4C21-841B-A240D8C7C3AA}" dt="2022-06-13T11:14:31.182" v="6288"/>
        <pc:sldMkLst>
          <pc:docMk/>
          <pc:sldMk cId="3880521189" sldId="279"/>
        </pc:sldMkLst>
        <pc:spChg chg="mod">
          <ac:chgData name="Wyn-Williams, Rhian" userId="0092028b-f2a4-4271-b678-e3f6e23d5d23" providerId="ADAL" clId="{8CDCEC1F-4411-4C21-841B-A240D8C7C3AA}" dt="2022-06-13T11:00:50.063" v="5613" actId="20577"/>
          <ac:spMkLst>
            <pc:docMk/>
            <pc:sldMk cId="3880521189" sldId="279"/>
            <ac:spMk id="2" creationId="{5773BA18-E2CE-4C9A-B1B5-F779D9CE3A36}"/>
          </ac:spMkLst>
        </pc:spChg>
        <pc:spChg chg="mod">
          <ac:chgData name="Wyn-Williams, Rhian" userId="0092028b-f2a4-4271-b678-e3f6e23d5d23" providerId="ADAL" clId="{8CDCEC1F-4411-4C21-841B-A240D8C7C3AA}" dt="2022-06-13T08:47:57.079" v="5389" actId="27636"/>
          <ac:spMkLst>
            <pc:docMk/>
            <pc:sldMk cId="3880521189" sldId="279"/>
            <ac:spMk id="3" creationId="{F31879CC-C823-4598-825D-3661F0D34A74}"/>
          </ac:spMkLst>
        </pc:spChg>
      </pc:sldChg>
      <pc:sldChg chg="modSp mod ord setBg">
        <pc:chgData name="Wyn-Williams, Rhian" userId="0092028b-f2a4-4271-b678-e3f6e23d5d23" providerId="ADAL" clId="{8CDCEC1F-4411-4C21-841B-A240D8C7C3AA}" dt="2022-06-13T11:14:31.182" v="6288"/>
        <pc:sldMkLst>
          <pc:docMk/>
          <pc:sldMk cId="1774405159" sldId="281"/>
        </pc:sldMkLst>
        <pc:spChg chg="mod">
          <ac:chgData name="Wyn-Williams, Rhian" userId="0092028b-f2a4-4271-b678-e3f6e23d5d23" providerId="ADAL" clId="{8CDCEC1F-4411-4C21-841B-A240D8C7C3AA}" dt="2022-06-13T08:55:18.696" v="5595" actId="20577"/>
          <ac:spMkLst>
            <pc:docMk/>
            <pc:sldMk cId="1774405159" sldId="281"/>
            <ac:spMk id="3" creationId="{63A0C39B-1904-75A3-4BB0-DBA51CA42E7E}"/>
          </ac:spMkLst>
        </pc:spChg>
      </pc:sldChg>
      <pc:sldChg chg="addSp delSp modSp add mod setBg">
        <pc:chgData name="Wyn-Williams, Rhian" userId="0092028b-f2a4-4271-b678-e3f6e23d5d23" providerId="ADAL" clId="{8CDCEC1F-4411-4C21-841B-A240D8C7C3AA}" dt="2022-06-13T11:17:17.226" v="6301" actId="12"/>
        <pc:sldMkLst>
          <pc:docMk/>
          <pc:sldMk cId="1130015394" sldId="282"/>
        </pc:sldMkLst>
        <pc:spChg chg="mod">
          <ac:chgData name="Wyn-Williams, Rhian" userId="0092028b-f2a4-4271-b678-e3f6e23d5d23" providerId="ADAL" clId="{8CDCEC1F-4411-4C21-841B-A240D8C7C3AA}" dt="2022-06-13T11:17:17.226" v="6301" actId="12"/>
          <ac:spMkLst>
            <pc:docMk/>
            <pc:sldMk cId="1130015394" sldId="282"/>
            <ac:spMk id="2" creationId="{5773BA18-E2CE-4C9A-B1B5-F779D9CE3A36}"/>
          </ac:spMkLst>
        </pc:spChg>
        <pc:spChg chg="del mod">
          <ac:chgData name="Wyn-Williams, Rhian" userId="0092028b-f2a4-4271-b678-e3f6e23d5d23" providerId="ADAL" clId="{8CDCEC1F-4411-4C21-841B-A240D8C7C3AA}" dt="2022-06-13T08:40:51.859" v="5013"/>
          <ac:spMkLst>
            <pc:docMk/>
            <pc:sldMk cId="1130015394" sldId="282"/>
            <ac:spMk id="3" creationId="{63A0C39B-1904-75A3-4BB0-DBA51CA42E7E}"/>
          </ac:spMkLst>
        </pc:spChg>
        <pc:spChg chg="add mod">
          <ac:chgData name="Wyn-Williams, Rhian" userId="0092028b-f2a4-4271-b678-e3f6e23d5d23" providerId="ADAL" clId="{8CDCEC1F-4411-4C21-841B-A240D8C7C3AA}" dt="2022-06-13T11:17:03.533" v="6299" actId="2711"/>
          <ac:spMkLst>
            <pc:docMk/>
            <pc:sldMk cId="1130015394" sldId="282"/>
            <ac:spMk id="7" creationId="{4998DFE4-E512-47D7-8322-1B9992FEB44B}"/>
          </ac:spMkLst>
        </pc:spChg>
        <pc:picChg chg="add mod">
          <ac:chgData name="Wyn-Williams, Rhian" userId="0092028b-f2a4-4271-b678-e3f6e23d5d23" providerId="ADAL" clId="{8CDCEC1F-4411-4C21-841B-A240D8C7C3AA}" dt="2022-06-13T08:42:33.467" v="5026" actId="1076"/>
          <ac:picMkLst>
            <pc:docMk/>
            <pc:sldMk cId="1130015394" sldId="282"/>
            <ac:picMk id="5" creationId="{7355E028-D306-44EA-B915-F0AB87465F0D}"/>
          </ac:picMkLst>
        </pc:picChg>
        <pc:picChg chg="add mod">
          <ac:chgData name="Wyn-Williams, Rhian" userId="0092028b-f2a4-4271-b678-e3f6e23d5d23" providerId="ADAL" clId="{8CDCEC1F-4411-4C21-841B-A240D8C7C3AA}" dt="2022-06-13T08:44:59.923" v="5269" actId="1076"/>
          <ac:picMkLst>
            <pc:docMk/>
            <pc:sldMk cId="1130015394" sldId="282"/>
            <ac:picMk id="6" creationId="{4FD597B0-CA5A-4A70-91C0-DC55B3164E58}"/>
          </ac:picMkLst>
        </pc:picChg>
      </pc:sldChg>
      <pc:sldChg chg="modSp new del mod setBg">
        <pc:chgData name="Wyn-Williams, Rhian" userId="0092028b-f2a4-4271-b678-e3f6e23d5d23" providerId="ADAL" clId="{8CDCEC1F-4411-4C21-841B-A240D8C7C3AA}" dt="2022-06-13T08:55:27.848" v="5596" actId="47"/>
        <pc:sldMkLst>
          <pc:docMk/>
          <pc:sldMk cId="3547704602" sldId="283"/>
        </pc:sldMkLst>
        <pc:spChg chg="mod">
          <ac:chgData name="Wyn-Williams, Rhian" userId="0092028b-f2a4-4271-b678-e3f6e23d5d23" providerId="ADAL" clId="{8CDCEC1F-4411-4C21-841B-A240D8C7C3AA}" dt="2022-06-13T08:54:14.477" v="5536" actId="1076"/>
          <ac:spMkLst>
            <pc:docMk/>
            <pc:sldMk cId="3547704602" sldId="283"/>
            <ac:spMk id="2" creationId="{1470CCFD-09D0-4074-B872-283D534112BD}"/>
          </ac:spMkLst>
        </pc:spChg>
        <pc:spChg chg="mod">
          <ac:chgData name="Wyn-Williams, Rhian" userId="0092028b-f2a4-4271-b678-e3f6e23d5d23" providerId="ADAL" clId="{8CDCEC1F-4411-4C21-841B-A240D8C7C3AA}" dt="2022-06-13T08:52:24.054" v="5427" actId="207"/>
          <ac:spMkLst>
            <pc:docMk/>
            <pc:sldMk cId="3547704602" sldId="283"/>
            <ac:spMk id="3" creationId="{736D69EC-ECC3-4B10-981A-FB19DC3877AF}"/>
          </ac:spMkLst>
        </pc:spChg>
      </pc:sldChg>
      <pc:sldChg chg="addSp delSp modSp add del mod">
        <pc:chgData name="Wyn-Williams, Rhian" userId="0092028b-f2a4-4271-b678-e3f6e23d5d23" providerId="ADAL" clId="{8CDCEC1F-4411-4C21-841B-A240D8C7C3AA}" dt="2022-06-13T08:54:54.224" v="5545" actId="47"/>
        <pc:sldMkLst>
          <pc:docMk/>
          <pc:sldMk cId="2889270307" sldId="284"/>
        </pc:sldMkLst>
        <pc:spChg chg="del mod">
          <ac:chgData name="Wyn-Williams, Rhian" userId="0092028b-f2a4-4271-b678-e3f6e23d5d23" providerId="ADAL" clId="{8CDCEC1F-4411-4C21-841B-A240D8C7C3AA}" dt="2022-06-13T08:54:22.077" v="5539"/>
          <ac:spMkLst>
            <pc:docMk/>
            <pc:sldMk cId="2889270307" sldId="284"/>
            <ac:spMk id="3" creationId="{63A0C39B-1904-75A3-4BB0-DBA51CA42E7E}"/>
          </ac:spMkLst>
        </pc:spChg>
        <pc:picChg chg="add mod">
          <ac:chgData name="Wyn-Williams, Rhian" userId="0092028b-f2a4-4271-b678-e3f6e23d5d23" providerId="ADAL" clId="{8CDCEC1F-4411-4C21-841B-A240D8C7C3AA}" dt="2022-06-13T08:54:48.270" v="5544" actId="14100"/>
          <ac:picMkLst>
            <pc:docMk/>
            <pc:sldMk cId="2889270307" sldId="284"/>
            <ac:picMk id="4" creationId="{8E7AA819-4B41-4773-9AA3-40B89C60424C}"/>
          </ac:picMkLst>
        </pc:picChg>
      </pc:sldChg>
      <pc:sldChg chg="add del">
        <pc:chgData name="Wyn-Williams, Rhian" userId="0092028b-f2a4-4271-b678-e3f6e23d5d23" providerId="ADAL" clId="{8CDCEC1F-4411-4C21-841B-A240D8C7C3AA}" dt="2022-06-13T08:54:35.946" v="5541" actId="47"/>
        <pc:sldMkLst>
          <pc:docMk/>
          <pc:sldMk cId="1969203999" sldId="285"/>
        </pc:sldMkLst>
      </pc:sldChg>
      <pc:sldMasterChg chg="setBg modSldLayout">
        <pc:chgData name="Wyn-Williams, Rhian" userId="0092028b-f2a4-4271-b678-e3f6e23d5d23" providerId="ADAL" clId="{8CDCEC1F-4411-4C21-841B-A240D8C7C3AA}" dt="2022-06-13T11:14:31.182" v="6288"/>
        <pc:sldMasterMkLst>
          <pc:docMk/>
          <pc:sldMasterMk cId="9225843" sldId="2147483648"/>
        </pc:sldMasterMkLst>
        <pc:sldLayoutChg chg="setBg">
          <pc:chgData name="Wyn-Williams, Rhian" userId="0092028b-f2a4-4271-b678-e3f6e23d5d23" providerId="ADAL" clId="{8CDCEC1F-4411-4C21-841B-A240D8C7C3AA}" dt="2022-06-13T11:14:31.182" v="6288"/>
          <pc:sldLayoutMkLst>
            <pc:docMk/>
            <pc:sldMasterMk cId="9225843" sldId="2147483648"/>
            <pc:sldLayoutMk cId="4201504547" sldId="2147483649"/>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3235574675" sldId="2147483650"/>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239131102" sldId="2147483651"/>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4169234318" sldId="2147483652"/>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1087923227" sldId="2147483653"/>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4134030526" sldId="2147483654"/>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608878024" sldId="2147483655"/>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2478067005" sldId="2147483656"/>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3585540597" sldId="2147483657"/>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3914754140" sldId="2147483658"/>
          </pc:sldLayoutMkLst>
        </pc:sldLayoutChg>
        <pc:sldLayoutChg chg="setBg">
          <pc:chgData name="Wyn-Williams, Rhian" userId="0092028b-f2a4-4271-b678-e3f6e23d5d23" providerId="ADAL" clId="{8CDCEC1F-4411-4C21-841B-A240D8C7C3AA}" dt="2022-06-13T11:14:31.182" v="6288"/>
          <pc:sldLayoutMkLst>
            <pc:docMk/>
            <pc:sldMasterMk cId="9225843" sldId="2147483648"/>
            <pc:sldLayoutMk cId="637066962" sldId="2147483659"/>
          </pc:sldLayoutMkLst>
        </pc:sldLayoutChg>
      </pc:sldMasterChg>
    </pc:docChg>
  </pc:docChgLst>
  <pc:docChgLst>
    <pc:chgData name="Wyn-Williams, Rhian" userId="S::lstrwynw@ljmu.ac.uk::0092028b-f2a4-4271-b678-e3f6e23d5d23" providerId="AD" clId="Web-{0829B2F9-274D-322E-0EBB-5F2037BC9EC7}"/>
    <pc:docChg chg="addSld delSld modSld">
      <pc:chgData name="Wyn-Williams, Rhian" userId="S::lstrwynw@ljmu.ac.uk::0092028b-f2a4-4271-b678-e3f6e23d5d23" providerId="AD" clId="Web-{0829B2F9-274D-322E-0EBB-5F2037BC9EC7}" dt="2022-06-12T12:27:48.342" v="1105" actId="1076"/>
      <pc:docMkLst>
        <pc:docMk/>
      </pc:docMkLst>
      <pc:sldChg chg="modSp">
        <pc:chgData name="Wyn-Williams, Rhian" userId="S::lstrwynw@ljmu.ac.uk::0092028b-f2a4-4271-b678-e3f6e23d5d23" providerId="AD" clId="Web-{0829B2F9-274D-322E-0EBB-5F2037BC9EC7}" dt="2022-06-12T11:14:11.954" v="433" actId="20577"/>
        <pc:sldMkLst>
          <pc:docMk/>
          <pc:sldMk cId="2259111676" sldId="256"/>
        </pc:sldMkLst>
        <pc:spChg chg="mod">
          <ac:chgData name="Wyn-Williams, Rhian" userId="S::lstrwynw@ljmu.ac.uk::0092028b-f2a4-4271-b678-e3f6e23d5d23" providerId="AD" clId="Web-{0829B2F9-274D-322E-0EBB-5F2037BC9EC7}" dt="2022-06-12T11:14:11.954" v="433" actId="20577"/>
          <ac:spMkLst>
            <pc:docMk/>
            <pc:sldMk cId="2259111676" sldId="256"/>
            <ac:spMk id="3" creationId="{00000000-0000-0000-0000-000000000000}"/>
          </ac:spMkLst>
        </pc:spChg>
      </pc:sldChg>
      <pc:sldChg chg="modSp">
        <pc:chgData name="Wyn-Williams, Rhian" userId="S::lstrwynw@ljmu.ac.uk::0092028b-f2a4-4271-b678-e3f6e23d5d23" providerId="AD" clId="Web-{0829B2F9-274D-322E-0EBB-5F2037BC9EC7}" dt="2022-06-12T10:32:27.198" v="337" actId="20577"/>
        <pc:sldMkLst>
          <pc:docMk/>
          <pc:sldMk cId="3511700574" sldId="265"/>
        </pc:sldMkLst>
        <pc:spChg chg="mod">
          <ac:chgData name="Wyn-Williams, Rhian" userId="S::lstrwynw@ljmu.ac.uk::0092028b-f2a4-4271-b678-e3f6e23d5d23" providerId="AD" clId="Web-{0829B2F9-274D-322E-0EBB-5F2037BC9EC7}" dt="2022-06-12T10:32:27.198" v="337" actId="20577"/>
          <ac:spMkLst>
            <pc:docMk/>
            <pc:sldMk cId="3511700574" sldId="265"/>
            <ac:spMk id="2" creationId="{3F3CC0C6-4127-4298-A367-941CE98311D4}"/>
          </ac:spMkLst>
        </pc:spChg>
        <pc:spChg chg="mod">
          <ac:chgData name="Wyn-Williams, Rhian" userId="S::lstrwynw@ljmu.ac.uk::0092028b-f2a4-4271-b678-e3f6e23d5d23" providerId="AD" clId="Web-{0829B2F9-274D-322E-0EBB-5F2037BC9EC7}" dt="2022-06-12T10:30:28.349" v="321" actId="20577"/>
          <ac:spMkLst>
            <pc:docMk/>
            <pc:sldMk cId="3511700574" sldId="265"/>
            <ac:spMk id="3" creationId="{C044FB37-350A-41DA-8946-836791A97E29}"/>
          </ac:spMkLst>
        </pc:spChg>
      </pc:sldChg>
      <pc:sldChg chg="modSp">
        <pc:chgData name="Wyn-Williams, Rhian" userId="S::lstrwynw@ljmu.ac.uk::0092028b-f2a4-4271-b678-e3f6e23d5d23" providerId="AD" clId="Web-{0829B2F9-274D-322E-0EBB-5F2037BC9EC7}" dt="2022-06-12T10:32:12.229" v="336" actId="20577"/>
        <pc:sldMkLst>
          <pc:docMk/>
          <pc:sldMk cId="160546040" sldId="266"/>
        </pc:sldMkLst>
        <pc:spChg chg="mod">
          <ac:chgData name="Wyn-Williams, Rhian" userId="S::lstrwynw@ljmu.ac.uk::0092028b-f2a4-4271-b678-e3f6e23d5d23" providerId="AD" clId="Web-{0829B2F9-274D-322E-0EBB-5F2037BC9EC7}" dt="2022-06-12T10:32:12.229" v="336" actId="20577"/>
          <ac:spMkLst>
            <pc:docMk/>
            <pc:sldMk cId="160546040" sldId="266"/>
            <ac:spMk id="2" creationId="{BB63B87A-968D-40A8-A74A-C44D41EE8FD1}"/>
          </ac:spMkLst>
        </pc:spChg>
        <pc:spChg chg="mod">
          <ac:chgData name="Wyn-Williams, Rhian" userId="S::lstrwynw@ljmu.ac.uk::0092028b-f2a4-4271-b678-e3f6e23d5d23" providerId="AD" clId="Web-{0829B2F9-274D-322E-0EBB-5F2037BC9EC7}" dt="2022-06-12T10:25:46.788" v="258" actId="20577"/>
          <ac:spMkLst>
            <pc:docMk/>
            <pc:sldMk cId="160546040" sldId="266"/>
            <ac:spMk id="6" creationId="{C4ED9F8F-DB58-4DD9-9B13-21E44A8002AA}"/>
          </ac:spMkLst>
        </pc:spChg>
      </pc:sldChg>
      <pc:sldChg chg="modSp">
        <pc:chgData name="Wyn-Williams, Rhian" userId="S::lstrwynw@ljmu.ac.uk::0092028b-f2a4-4271-b678-e3f6e23d5d23" providerId="AD" clId="Web-{0829B2F9-274D-322E-0EBB-5F2037BC9EC7}" dt="2022-06-12T11:09:35.002" v="431" actId="20577"/>
        <pc:sldMkLst>
          <pc:docMk/>
          <pc:sldMk cId="2623902825" sldId="267"/>
        </pc:sldMkLst>
        <pc:spChg chg="mod">
          <ac:chgData name="Wyn-Williams, Rhian" userId="S::lstrwynw@ljmu.ac.uk::0092028b-f2a4-4271-b678-e3f6e23d5d23" providerId="AD" clId="Web-{0829B2F9-274D-322E-0EBB-5F2037BC9EC7}" dt="2022-06-12T10:25:54.179" v="259" actId="20577"/>
          <ac:spMkLst>
            <pc:docMk/>
            <pc:sldMk cId="2623902825" sldId="267"/>
            <ac:spMk id="2" creationId="{B654DB09-58A1-43E6-8F38-16089344BE33}"/>
          </ac:spMkLst>
        </pc:spChg>
        <pc:spChg chg="mod">
          <ac:chgData name="Wyn-Williams, Rhian" userId="S::lstrwynw@ljmu.ac.uk::0092028b-f2a4-4271-b678-e3f6e23d5d23" providerId="AD" clId="Web-{0829B2F9-274D-322E-0EBB-5F2037BC9EC7}" dt="2022-06-12T11:09:35.002" v="431" actId="20577"/>
          <ac:spMkLst>
            <pc:docMk/>
            <pc:sldMk cId="2623902825" sldId="267"/>
            <ac:spMk id="3" creationId="{856F12F4-2BA5-49C0-8D70-546D621FDF86}"/>
          </ac:spMkLst>
        </pc:spChg>
      </pc:sldChg>
      <pc:sldChg chg="modSp">
        <pc:chgData name="Wyn-Williams, Rhian" userId="S::lstrwynw@ljmu.ac.uk::0092028b-f2a4-4271-b678-e3f6e23d5d23" providerId="AD" clId="Web-{0829B2F9-274D-322E-0EBB-5F2037BC9EC7}" dt="2022-06-12T11:14:37.674" v="438" actId="20577"/>
        <pc:sldMkLst>
          <pc:docMk/>
          <pc:sldMk cId="4055248108" sldId="268"/>
        </pc:sldMkLst>
        <pc:spChg chg="mod">
          <ac:chgData name="Wyn-Williams, Rhian" userId="S::lstrwynw@ljmu.ac.uk::0092028b-f2a4-4271-b678-e3f6e23d5d23" providerId="AD" clId="Web-{0829B2F9-274D-322E-0EBB-5F2037BC9EC7}" dt="2022-06-12T10:24:14.487" v="245" actId="20577"/>
          <ac:spMkLst>
            <pc:docMk/>
            <pc:sldMk cId="4055248108" sldId="268"/>
            <ac:spMk id="2" creationId="{44FA941D-36BA-4F23-81BE-E36BCE53AE77}"/>
          </ac:spMkLst>
        </pc:spChg>
        <pc:spChg chg="mod">
          <ac:chgData name="Wyn-Williams, Rhian" userId="S::lstrwynw@ljmu.ac.uk::0092028b-f2a4-4271-b678-e3f6e23d5d23" providerId="AD" clId="Web-{0829B2F9-274D-322E-0EBB-5F2037BC9EC7}" dt="2022-06-12T11:14:37.674" v="438" actId="20577"/>
          <ac:spMkLst>
            <pc:docMk/>
            <pc:sldMk cId="4055248108" sldId="268"/>
            <ac:spMk id="3" creationId="{A9844C7D-D136-4A8F-A8EF-7A5F1D88C2F0}"/>
          </ac:spMkLst>
        </pc:spChg>
      </pc:sldChg>
      <pc:sldChg chg="modSp del">
        <pc:chgData name="Wyn-Williams, Rhian" userId="S::lstrwynw@ljmu.ac.uk::0092028b-f2a4-4271-b678-e3f6e23d5d23" providerId="AD" clId="Web-{0829B2F9-274D-322E-0EBB-5F2037BC9EC7}" dt="2022-06-12T10:22:33.810" v="240"/>
        <pc:sldMkLst>
          <pc:docMk/>
          <pc:sldMk cId="110734121" sldId="269"/>
        </pc:sldMkLst>
        <pc:spChg chg="mod">
          <ac:chgData name="Wyn-Williams, Rhian" userId="S::lstrwynw@ljmu.ac.uk::0092028b-f2a4-4271-b678-e3f6e23d5d23" providerId="AD" clId="Web-{0829B2F9-274D-322E-0EBB-5F2037BC9EC7}" dt="2022-06-12T10:08:02.432" v="14" actId="14100"/>
          <ac:spMkLst>
            <pc:docMk/>
            <pc:sldMk cId="110734121" sldId="269"/>
            <ac:spMk id="2" creationId="{5773BA18-E2CE-4C9A-B1B5-F779D9CE3A36}"/>
          </ac:spMkLst>
        </pc:spChg>
        <pc:spChg chg="mod">
          <ac:chgData name="Wyn-Williams, Rhian" userId="S::lstrwynw@ljmu.ac.uk::0092028b-f2a4-4271-b678-e3f6e23d5d23" providerId="AD" clId="Web-{0829B2F9-274D-322E-0EBB-5F2037BC9EC7}" dt="2022-06-12T10:13:34.277" v="83" actId="20577"/>
          <ac:spMkLst>
            <pc:docMk/>
            <pc:sldMk cId="110734121" sldId="269"/>
            <ac:spMk id="3" creationId="{F31879CC-C823-4598-825D-3661F0D34A74}"/>
          </ac:spMkLst>
        </pc:spChg>
      </pc:sldChg>
      <pc:sldChg chg="modSp">
        <pc:chgData name="Wyn-Williams, Rhian" userId="S::lstrwynw@ljmu.ac.uk::0092028b-f2a4-4271-b678-e3f6e23d5d23" providerId="AD" clId="Web-{0829B2F9-274D-322E-0EBB-5F2037BC9EC7}" dt="2022-06-12T12:26:32.840" v="1081" actId="20577"/>
        <pc:sldMkLst>
          <pc:docMk/>
          <pc:sldMk cId="3633115845" sldId="270"/>
        </pc:sldMkLst>
        <pc:spChg chg="mod">
          <ac:chgData name="Wyn-Williams, Rhian" userId="S::lstrwynw@ljmu.ac.uk::0092028b-f2a4-4271-b678-e3f6e23d5d23" providerId="AD" clId="Web-{0829B2F9-274D-322E-0EBB-5F2037BC9EC7}" dt="2022-06-12T10:33:08.513" v="344" actId="20577"/>
          <ac:spMkLst>
            <pc:docMk/>
            <pc:sldMk cId="3633115845" sldId="270"/>
            <ac:spMk id="2" creationId="{30BEB92A-2455-48FE-97D8-5C4FB16F6899}"/>
          </ac:spMkLst>
        </pc:spChg>
        <pc:spChg chg="mod">
          <ac:chgData name="Wyn-Williams, Rhian" userId="S::lstrwynw@ljmu.ac.uk::0092028b-f2a4-4271-b678-e3f6e23d5d23" providerId="AD" clId="Web-{0829B2F9-274D-322E-0EBB-5F2037BC9EC7}" dt="2022-06-12T12:26:32.840" v="1081" actId="20577"/>
          <ac:spMkLst>
            <pc:docMk/>
            <pc:sldMk cId="3633115845" sldId="270"/>
            <ac:spMk id="3" creationId="{C2AF6ED8-9D60-4FDB-8553-EA858269DC4C}"/>
          </ac:spMkLst>
        </pc:spChg>
      </pc:sldChg>
      <pc:sldChg chg="modSp">
        <pc:chgData name="Wyn-Williams, Rhian" userId="S::lstrwynw@ljmu.ac.uk::0092028b-f2a4-4271-b678-e3f6e23d5d23" providerId="AD" clId="Web-{0829B2F9-274D-322E-0EBB-5F2037BC9EC7}" dt="2022-06-12T10:53:57.300" v="345" actId="20577"/>
        <pc:sldMkLst>
          <pc:docMk/>
          <pc:sldMk cId="923349455" sldId="271"/>
        </pc:sldMkLst>
        <pc:spChg chg="mod">
          <ac:chgData name="Wyn-Williams, Rhian" userId="S::lstrwynw@ljmu.ac.uk::0092028b-f2a4-4271-b678-e3f6e23d5d23" providerId="AD" clId="Web-{0829B2F9-274D-322E-0EBB-5F2037BC9EC7}" dt="2022-06-12T10:32:02.604" v="335" actId="20577"/>
          <ac:spMkLst>
            <pc:docMk/>
            <pc:sldMk cId="923349455" sldId="271"/>
            <ac:spMk id="2" creationId="{69E1F393-B1A3-4F7C-B4CC-784C058539E8}"/>
          </ac:spMkLst>
        </pc:spChg>
        <pc:spChg chg="mod">
          <ac:chgData name="Wyn-Williams, Rhian" userId="S::lstrwynw@ljmu.ac.uk::0092028b-f2a4-4271-b678-e3f6e23d5d23" providerId="AD" clId="Web-{0829B2F9-274D-322E-0EBB-5F2037BC9EC7}" dt="2022-06-12T10:53:57.300" v="345" actId="20577"/>
          <ac:spMkLst>
            <pc:docMk/>
            <pc:sldMk cId="923349455" sldId="271"/>
            <ac:spMk id="3" creationId="{ABA5742C-770A-4891-8F9F-0BFFEE1C328C}"/>
          </ac:spMkLst>
        </pc:spChg>
      </pc:sldChg>
      <pc:sldChg chg="addSp modSp del">
        <pc:chgData name="Wyn-Williams, Rhian" userId="S::lstrwynw@ljmu.ac.uk::0092028b-f2a4-4271-b678-e3f6e23d5d23" providerId="AD" clId="Web-{0829B2F9-274D-322E-0EBB-5F2037BC9EC7}" dt="2022-06-12T11:50:49.981" v="596"/>
        <pc:sldMkLst>
          <pc:docMk/>
          <pc:sldMk cId="488608604" sldId="272"/>
        </pc:sldMkLst>
        <pc:spChg chg="mod">
          <ac:chgData name="Wyn-Williams, Rhian" userId="S::lstrwynw@ljmu.ac.uk::0092028b-f2a4-4271-b678-e3f6e23d5d23" providerId="AD" clId="Web-{0829B2F9-274D-322E-0EBB-5F2037BC9EC7}" dt="2022-06-12T11:45:32.280" v="550" actId="1076"/>
          <ac:spMkLst>
            <pc:docMk/>
            <pc:sldMk cId="488608604" sldId="272"/>
            <ac:spMk id="2" creationId="{2EE15CE8-4ECA-4105-A889-A6A40BECC988}"/>
          </ac:spMkLst>
        </pc:spChg>
        <pc:spChg chg="mod">
          <ac:chgData name="Wyn-Williams, Rhian" userId="S::lstrwynw@ljmu.ac.uk::0092028b-f2a4-4271-b678-e3f6e23d5d23" providerId="AD" clId="Web-{0829B2F9-274D-322E-0EBB-5F2037BC9EC7}" dt="2022-06-12T11:44:09.215" v="545" actId="1076"/>
          <ac:spMkLst>
            <pc:docMk/>
            <pc:sldMk cId="488608604" sldId="272"/>
            <ac:spMk id="3" creationId="{32E4FCB7-3F85-4914-9991-DEA4ABCAD189}"/>
          </ac:spMkLst>
        </pc:spChg>
        <pc:picChg chg="add mod">
          <ac:chgData name="Wyn-Williams, Rhian" userId="S::lstrwynw@ljmu.ac.uk::0092028b-f2a4-4271-b678-e3f6e23d5d23" providerId="AD" clId="Web-{0829B2F9-274D-322E-0EBB-5F2037BC9EC7}" dt="2022-06-12T11:43:46.261" v="544" actId="1076"/>
          <ac:picMkLst>
            <pc:docMk/>
            <pc:sldMk cId="488608604" sldId="272"/>
            <ac:picMk id="4" creationId="{52290DE8-2F75-4F46-3E97-BAE751A0A921}"/>
          </ac:picMkLst>
        </pc:picChg>
        <pc:picChg chg="add mod">
          <ac:chgData name="Wyn-Williams, Rhian" userId="S::lstrwynw@ljmu.ac.uk::0092028b-f2a4-4271-b678-e3f6e23d5d23" providerId="AD" clId="Web-{0829B2F9-274D-322E-0EBB-5F2037BC9EC7}" dt="2022-06-12T11:45:07.701" v="547" actId="1076"/>
          <ac:picMkLst>
            <pc:docMk/>
            <pc:sldMk cId="488608604" sldId="272"/>
            <ac:picMk id="5" creationId="{4E6AD206-889A-678F-5335-EEAC2BF165D0}"/>
          </ac:picMkLst>
        </pc:picChg>
      </pc:sldChg>
      <pc:sldChg chg="addSp delSp modSp del">
        <pc:chgData name="Wyn-Williams, Rhian" userId="S::lstrwynw@ljmu.ac.uk::0092028b-f2a4-4271-b678-e3f6e23d5d23" providerId="AD" clId="Web-{0829B2F9-274D-322E-0EBB-5F2037BC9EC7}" dt="2022-06-12T11:59:41.309" v="638"/>
        <pc:sldMkLst>
          <pc:docMk/>
          <pc:sldMk cId="1481568918" sldId="273"/>
        </pc:sldMkLst>
        <pc:spChg chg="mod">
          <ac:chgData name="Wyn-Williams, Rhian" userId="S::lstrwynw@ljmu.ac.uk::0092028b-f2a4-4271-b678-e3f6e23d5d23" providerId="AD" clId="Web-{0829B2F9-274D-322E-0EBB-5F2037BC9EC7}" dt="2022-06-12T11:57:41.493" v="610" actId="20577"/>
          <ac:spMkLst>
            <pc:docMk/>
            <pc:sldMk cId="1481568918" sldId="273"/>
            <ac:spMk id="2" creationId="{0CC0FEF2-41F4-4134-91D0-AA9723192FA2}"/>
          </ac:spMkLst>
        </pc:spChg>
        <pc:spChg chg="del">
          <ac:chgData name="Wyn-Williams, Rhian" userId="S::lstrwynw@ljmu.ac.uk::0092028b-f2a4-4271-b678-e3f6e23d5d23" providerId="AD" clId="Web-{0829B2F9-274D-322E-0EBB-5F2037BC9EC7}" dt="2022-06-12T11:57:43.790" v="611"/>
          <ac:spMkLst>
            <pc:docMk/>
            <pc:sldMk cId="1481568918" sldId="273"/>
            <ac:spMk id="3" creationId="{ED91BA25-8223-4073-8A3E-48E886C9F44E}"/>
          </ac:spMkLst>
        </pc:spChg>
        <pc:picChg chg="add mod ord">
          <ac:chgData name="Wyn-Williams, Rhian" userId="S::lstrwynw@ljmu.ac.uk::0092028b-f2a4-4271-b678-e3f6e23d5d23" providerId="AD" clId="Web-{0829B2F9-274D-322E-0EBB-5F2037BC9EC7}" dt="2022-06-12T11:57:43.790" v="611"/>
          <ac:picMkLst>
            <pc:docMk/>
            <pc:sldMk cId="1481568918" sldId="273"/>
            <ac:picMk id="4" creationId="{DBDD8426-E9AE-CFC9-9CD3-210EAAEDB2AD}"/>
          </ac:picMkLst>
        </pc:picChg>
      </pc:sldChg>
      <pc:sldChg chg="addSp delSp modSp del">
        <pc:chgData name="Wyn-Williams, Rhian" userId="S::lstrwynw@ljmu.ac.uk::0092028b-f2a4-4271-b678-e3f6e23d5d23" providerId="AD" clId="Web-{0829B2F9-274D-322E-0EBB-5F2037BC9EC7}" dt="2022-06-12T12:05:29.960" v="680"/>
        <pc:sldMkLst>
          <pc:docMk/>
          <pc:sldMk cId="532720332" sldId="274"/>
        </pc:sldMkLst>
        <pc:spChg chg="del">
          <ac:chgData name="Wyn-Williams, Rhian" userId="S::lstrwynw@ljmu.ac.uk::0092028b-f2a4-4271-b678-e3f6e23d5d23" providerId="AD" clId="Web-{0829B2F9-274D-322E-0EBB-5F2037BC9EC7}" dt="2022-06-12T12:04:14.020" v="658"/>
          <ac:spMkLst>
            <pc:docMk/>
            <pc:sldMk cId="532720332" sldId="274"/>
            <ac:spMk id="3" creationId="{A9E7BC3C-A06A-4A9D-92DA-60A130F5E07F}"/>
          </ac:spMkLst>
        </pc:spChg>
        <pc:picChg chg="add mod ord">
          <ac:chgData name="Wyn-Williams, Rhian" userId="S::lstrwynw@ljmu.ac.uk::0092028b-f2a4-4271-b678-e3f6e23d5d23" providerId="AD" clId="Web-{0829B2F9-274D-322E-0EBB-5F2037BC9EC7}" dt="2022-06-12T12:04:14.020" v="658"/>
          <ac:picMkLst>
            <pc:docMk/>
            <pc:sldMk cId="532720332" sldId="274"/>
            <ac:picMk id="4" creationId="{1F0786CC-1D70-030C-ED74-A750636438AD}"/>
          </ac:picMkLst>
        </pc:picChg>
      </pc:sldChg>
      <pc:sldChg chg="addSp delSp modSp add mod replId setBg">
        <pc:chgData name="Wyn-Williams, Rhian" userId="S::lstrwynw@ljmu.ac.uk::0092028b-f2a4-4271-b678-e3f6e23d5d23" providerId="AD" clId="Web-{0829B2F9-274D-322E-0EBB-5F2037BC9EC7}" dt="2022-06-12T10:32:51.387" v="343" actId="14100"/>
        <pc:sldMkLst>
          <pc:docMk/>
          <pc:sldMk cId="3584991066" sldId="275"/>
        </pc:sldMkLst>
        <pc:spChg chg="mod">
          <ac:chgData name="Wyn-Williams, Rhian" userId="S::lstrwynw@ljmu.ac.uk::0092028b-f2a4-4271-b678-e3f6e23d5d23" providerId="AD" clId="Web-{0829B2F9-274D-322E-0EBB-5F2037BC9EC7}" dt="2022-06-12T10:32:51.387" v="343" actId="14100"/>
          <ac:spMkLst>
            <pc:docMk/>
            <pc:sldMk cId="3584991066" sldId="275"/>
            <ac:spMk id="2" creationId="{5773BA18-E2CE-4C9A-B1B5-F779D9CE3A36}"/>
          </ac:spMkLst>
        </pc:spChg>
        <pc:spChg chg="mod">
          <ac:chgData name="Wyn-Williams, Rhian" userId="S::lstrwynw@ljmu.ac.uk::0092028b-f2a4-4271-b678-e3f6e23d5d23" providerId="AD" clId="Web-{0829B2F9-274D-322E-0EBB-5F2037BC9EC7}" dt="2022-06-12T10:25:10.239" v="252" actId="20577"/>
          <ac:spMkLst>
            <pc:docMk/>
            <pc:sldMk cId="3584991066" sldId="275"/>
            <ac:spMk id="3" creationId="{F31879CC-C823-4598-825D-3661F0D34A74}"/>
          </ac:spMkLst>
        </pc:spChg>
        <pc:spChg chg="del">
          <ac:chgData name="Wyn-Williams, Rhian" userId="S::lstrwynw@ljmu.ac.uk::0092028b-f2a4-4271-b678-e3f6e23d5d23" providerId="AD" clId="Web-{0829B2F9-274D-322E-0EBB-5F2037BC9EC7}" dt="2022-06-12T10:17:01.850" v="93"/>
          <ac:spMkLst>
            <pc:docMk/>
            <pc:sldMk cId="3584991066" sldId="275"/>
            <ac:spMk id="15" creationId="{2C61293E-6EBE-43EF-A52C-9BEBFD7679D4}"/>
          </ac:spMkLst>
        </pc:spChg>
        <pc:spChg chg="del">
          <ac:chgData name="Wyn-Williams, Rhian" userId="S::lstrwynw@ljmu.ac.uk::0092028b-f2a4-4271-b678-e3f6e23d5d23" providerId="AD" clId="Web-{0829B2F9-274D-322E-0EBB-5F2037BC9EC7}" dt="2022-06-12T10:17:01.850" v="93"/>
          <ac:spMkLst>
            <pc:docMk/>
            <pc:sldMk cId="3584991066" sldId="275"/>
            <ac:spMk id="17" creationId="{21540236-BFD5-4A9D-8840-4703E7F76825}"/>
          </ac:spMkLst>
        </pc:spChg>
        <pc:spChg chg="add">
          <ac:chgData name="Wyn-Williams, Rhian" userId="S::lstrwynw@ljmu.ac.uk::0092028b-f2a4-4271-b678-e3f6e23d5d23" providerId="AD" clId="Web-{0829B2F9-274D-322E-0EBB-5F2037BC9EC7}" dt="2022-06-12T10:17:01.850" v="93"/>
          <ac:spMkLst>
            <pc:docMk/>
            <pc:sldMk cId="3584991066" sldId="275"/>
            <ac:spMk id="22" creationId="{100EDD19-6802-4EC3-95CE-CFFAB042CFD6}"/>
          </ac:spMkLst>
        </pc:spChg>
        <pc:spChg chg="add">
          <ac:chgData name="Wyn-Williams, Rhian" userId="S::lstrwynw@ljmu.ac.uk::0092028b-f2a4-4271-b678-e3f6e23d5d23" providerId="AD" clId="Web-{0829B2F9-274D-322E-0EBB-5F2037BC9EC7}" dt="2022-06-12T10:17:01.850" v="93"/>
          <ac:spMkLst>
            <pc:docMk/>
            <pc:sldMk cId="3584991066" sldId="275"/>
            <ac:spMk id="24" creationId="{DB17E863-922E-4C26-BD64-E8FD41D28661}"/>
          </ac:spMkLst>
        </pc:spChg>
        <pc:picChg chg="del">
          <ac:chgData name="Wyn-Williams, Rhian" userId="S::lstrwynw@ljmu.ac.uk::0092028b-f2a4-4271-b678-e3f6e23d5d23" providerId="AD" clId="Web-{0829B2F9-274D-322E-0EBB-5F2037BC9EC7}" dt="2022-06-12T10:16:54.271" v="92"/>
          <ac:picMkLst>
            <pc:docMk/>
            <pc:sldMk cId="3584991066" sldId="275"/>
            <ac:picMk id="5" creationId="{BCAB45E7-A89C-4558-8784-0198BCE509F7}"/>
          </ac:picMkLst>
        </pc:picChg>
      </pc:sldChg>
      <pc:sldChg chg="addSp delSp modSp add replId">
        <pc:chgData name="Wyn-Williams, Rhian" userId="S::lstrwynw@ljmu.ac.uk::0092028b-f2a4-4271-b678-e3f6e23d5d23" providerId="AD" clId="Web-{0829B2F9-274D-322E-0EBB-5F2037BC9EC7}" dt="2022-06-12T12:15:41.142" v="834" actId="20577"/>
        <pc:sldMkLst>
          <pc:docMk/>
          <pc:sldMk cId="1132247723" sldId="276"/>
        </pc:sldMkLst>
        <pc:spChg chg="mod">
          <ac:chgData name="Wyn-Williams, Rhian" userId="S::lstrwynw@ljmu.ac.uk::0092028b-f2a4-4271-b678-e3f6e23d5d23" providerId="AD" clId="Web-{0829B2F9-274D-322E-0EBB-5F2037BC9EC7}" dt="2022-06-12T11:47:38.690" v="562" actId="20577"/>
          <ac:spMkLst>
            <pc:docMk/>
            <pc:sldMk cId="1132247723" sldId="276"/>
            <ac:spMk id="2" creationId="{5773BA18-E2CE-4C9A-B1B5-F779D9CE3A36}"/>
          </ac:spMkLst>
        </pc:spChg>
        <pc:spChg chg="mod">
          <ac:chgData name="Wyn-Williams, Rhian" userId="S::lstrwynw@ljmu.ac.uk::0092028b-f2a4-4271-b678-e3f6e23d5d23" providerId="AD" clId="Web-{0829B2F9-274D-322E-0EBB-5F2037BC9EC7}" dt="2022-06-12T12:15:41.142" v="834" actId="20577"/>
          <ac:spMkLst>
            <pc:docMk/>
            <pc:sldMk cId="1132247723" sldId="276"/>
            <ac:spMk id="3" creationId="{F31879CC-C823-4598-825D-3661F0D34A74}"/>
          </ac:spMkLst>
        </pc:spChg>
        <pc:picChg chg="add mod">
          <ac:chgData name="Wyn-Williams, Rhian" userId="S::lstrwynw@ljmu.ac.uk::0092028b-f2a4-4271-b678-e3f6e23d5d23" providerId="AD" clId="Web-{0829B2F9-274D-322E-0EBB-5F2037BC9EC7}" dt="2022-06-12T11:49:49.385" v="570" actId="1076"/>
          <ac:picMkLst>
            <pc:docMk/>
            <pc:sldMk cId="1132247723" sldId="276"/>
            <ac:picMk id="4" creationId="{14A64876-45F5-01FF-D483-78DB39255711}"/>
          </ac:picMkLst>
        </pc:picChg>
        <pc:picChg chg="add del">
          <ac:chgData name="Wyn-Williams, Rhian" userId="S::lstrwynw@ljmu.ac.uk::0092028b-f2a4-4271-b678-e3f6e23d5d23" providerId="AD" clId="Web-{0829B2F9-274D-322E-0EBB-5F2037BC9EC7}" dt="2022-06-12T11:48:24.941" v="566"/>
          <ac:picMkLst>
            <pc:docMk/>
            <pc:sldMk cId="1132247723" sldId="276"/>
            <ac:picMk id="5" creationId="{739DC0B6-6EE8-159D-73D4-9DF8A21B330F}"/>
          </ac:picMkLst>
        </pc:picChg>
        <pc:picChg chg="add mod">
          <ac:chgData name="Wyn-Williams, Rhian" userId="S::lstrwynw@ljmu.ac.uk::0092028b-f2a4-4271-b678-e3f6e23d5d23" providerId="AD" clId="Web-{0829B2F9-274D-322E-0EBB-5F2037BC9EC7}" dt="2022-06-12T11:49:49.572" v="575" actId="1076"/>
          <ac:picMkLst>
            <pc:docMk/>
            <pc:sldMk cId="1132247723" sldId="276"/>
            <ac:picMk id="7" creationId="{56CFB22F-482F-FC03-2C96-F2BB36DCF9FF}"/>
          </ac:picMkLst>
        </pc:picChg>
        <pc:picChg chg="add del mod">
          <ac:chgData name="Wyn-Williams, Rhian" userId="S::lstrwynw@ljmu.ac.uk::0092028b-f2a4-4271-b678-e3f6e23d5d23" providerId="AD" clId="Web-{0829B2F9-274D-322E-0EBB-5F2037BC9EC7}" dt="2022-06-12T11:57:19.305" v="598"/>
          <ac:picMkLst>
            <pc:docMk/>
            <pc:sldMk cId="1132247723" sldId="276"/>
            <ac:picMk id="9" creationId="{C8D93D1A-B629-2509-4B37-D3995663EA2D}"/>
          </ac:picMkLst>
        </pc:picChg>
      </pc:sldChg>
      <pc:sldChg chg="addSp delSp modSp add del mod replId setBg">
        <pc:chgData name="Wyn-Williams, Rhian" userId="S::lstrwynw@ljmu.ac.uk::0092028b-f2a4-4271-b678-e3f6e23d5d23" providerId="AD" clId="Web-{0829B2F9-274D-322E-0EBB-5F2037BC9EC7}" dt="2022-06-12T12:11:30.220" v="829"/>
        <pc:sldMkLst>
          <pc:docMk/>
          <pc:sldMk cId="161773002" sldId="277"/>
        </pc:sldMkLst>
        <pc:spChg chg="mod">
          <ac:chgData name="Wyn-Williams, Rhian" userId="S::lstrwynw@ljmu.ac.uk::0092028b-f2a4-4271-b678-e3f6e23d5d23" providerId="AD" clId="Web-{0829B2F9-274D-322E-0EBB-5F2037BC9EC7}" dt="2022-06-12T12:07:01.212" v="715" actId="20577"/>
          <ac:spMkLst>
            <pc:docMk/>
            <pc:sldMk cId="161773002" sldId="277"/>
            <ac:spMk id="2" creationId="{5773BA18-E2CE-4C9A-B1B5-F779D9CE3A36}"/>
          </ac:spMkLst>
        </pc:spChg>
        <pc:spChg chg="del mod">
          <ac:chgData name="Wyn-Williams, Rhian" userId="S::lstrwynw@ljmu.ac.uk::0092028b-f2a4-4271-b678-e3f6e23d5d23" providerId="AD" clId="Web-{0829B2F9-274D-322E-0EBB-5F2037BC9EC7}" dt="2022-06-12T12:05:19.287" v="678"/>
          <ac:spMkLst>
            <pc:docMk/>
            <pc:sldMk cId="161773002" sldId="277"/>
            <ac:spMk id="3" creationId="{F31879CC-C823-4598-825D-3661F0D34A74}"/>
          </ac:spMkLst>
        </pc:spChg>
        <pc:spChg chg="add del mod">
          <ac:chgData name="Wyn-Williams, Rhian" userId="S::lstrwynw@ljmu.ac.uk::0092028b-f2a4-4271-b678-e3f6e23d5d23" providerId="AD" clId="Web-{0829B2F9-274D-322E-0EBB-5F2037BC9EC7}" dt="2022-06-12T12:05:22.913" v="679"/>
          <ac:spMkLst>
            <pc:docMk/>
            <pc:sldMk cId="161773002" sldId="277"/>
            <ac:spMk id="6" creationId="{E3120271-6A44-B314-DC67-CA4E5AC35DCF}"/>
          </ac:spMkLst>
        </pc:spChg>
        <pc:spChg chg="del">
          <ac:chgData name="Wyn-Williams, Rhian" userId="S::lstrwynw@ljmu.ac.uk::0092028b-f2a4-4271-b678-e3f6e23d5d23" providerId="AD" clId="Web-{0829B2F9-274D-322E-0EBB-5F2037BC9EC7}" dt="2022-06-12T12:05:46.648" v="681"/>
          <ac:spMkLst>
            <pc:docMk/>
            <pc:sldMk cId="161773002" sldId="277"/>
            <ac:spMk id="22" creationId="{100EDD19-6802-4EC3-95CE-CFFAB042CFD6}"/>
          </ac:spMkLst>
        </pc:spChg>
        <pc:spChg chg="del">
          <ac:chgData name="Wyn-Williams, Rhian" userId="S::lstrwynw@ljmu.ac.uk::0092028b-f2a4-4271-b678-e3f6e23d5d23" providerId="AD" clId="Web-{0829B2F9-274D-322E-0EBB-5F2037BC9EC7}" dt="2022-06-12T12:05:46.648" v="681"/>
          <ac:spMkLst>
            <pc:docMk/>
            <pc:sldMk cId="161773002" sldId="277"/>
            <ac:spMk id="24" creationId="{DB17E863-922E-4C26-BD64-E8FD41D28661}"/>
          </ac:spMkLst>
        </pc:spChg>
        <pc:spChg chg="add del">
          <ac:chgData name="Wyn-Williams, Rhian" userId="S::lstrwynw@ljmu.ac.uk::0092028b-f2a4-4271-b678-e3f6e23d5d23" providerId="AD" clId="Web-{0829B2F9-274D-322E-0EBB-5F2037BC9EC7}" dt="2022-06-12T12:05:52.476" v="682"/>
          <ac:spMkLst>
            <pc:docMk/>
            <pc:sldMk cId="161773002" sldId="277"/>
            <ac:spMk id="28" creationId="{5751A3EF-AB01-6280-DAF6-FC88233D35FD}"/>
          </ac:spMkLst>
        </pc:spChg>
        <pc:spChg chg="add">
          <ac:chgData name="Wyn-Williams, Rhian" userId="S::lstrwynw@ljmu.ac.uk::0092028b-f2a4-4271-b678-e3f6e23d5d23" providerId="AD" clId="Web-{0829B2F9-274D-322E-0EBB-5F2037BC9EC7}" dt="2022-06-12T12:05:46.648" v="681"/>
          <ac:spMkLst>
            <pc:docMk/>
            <pc:sldMk cId="161773002" sldId="277"/>
            <ac:spMk id="31" creationId="{A8908DB7-C3A6-4FCB-9820-CEE02B398C4A}"/>
          </ac:spMkLst>
        </pc:spChg>
        <pc:spChg chg="add">
          <ac:chgData name="Wyn-Williams, Rhian" userId="S::lstrwynw@ljmu.ac.uk::0092028b-f2a4-4271-b678-e3f6e23d5d23" providerId="AD" clId="Web-{0829B2F9-274D-322E-0EBB-5F2037BC9EC7}" dt="2022-06-12T12:05:46.648" v="681"/>
          <ac:spMkLst>
            <pc:docMk/>
            <pc:sldMk cId="161773002" sldId="277"/>
            <ac:spMk id="33" creationId="{535742DD-1B16-4E9D-B715-0D74B4574A68}"/>
          </ac:spMkLst>
        </pc:spChg>
        <pc:picChg chg="del">
          <ac:chgData name="Wyn-Williams, Rhian" userId="S::lstrwynw@ljmu.ac.uk::0092028b-f2a4-4271-b678-e3f6e23d5d23" providerId="AD" clId="Web-{0829B2F9-274D-322E-0EBB-5F2037BC9EC7}" dt="2022-06-12T12:05:11.897" v="674"/>
          <ac:picMkLst>
            <pc:docMk/>
            <pc:sldMk cId="161773002" sldId="277"/>
            <ac:picMk id="4" creationId="{14A64876-45F5-01FF-D483-78DB39255711}"/>
          </ac:picMkLst>
        </pc:picChg>
        <pc:picChg chg="del">
          <ac:chgData name="Wyn-Williams, Rhian" userId="S::lstrwynw@ljmu.ac.uk::0092028b-f2a4-4271-b678-e3f6e23d5d23" providerId="AD" clId="Web-{0829B2F9-274D-322E-0EBB-5F2037BC9EC7}" dt="2022-06-12T12:05:13.740" v="675"/>
          <ac:picMkLst>
            <pc:docMk/>
            <pc:sldMk cId="161773002" sldId="277"/>
            <ac:picMk id="7" creationId="{56CFB22F-482F-FC03-2C96-F2BB36DCF9FF}"/>
          </ac:picMkLst>
        </pc:picChg>
        <pc:picChg chg="add mod ord">
          <ac:chgData name="Wyn-Williams, Rhian" userId="S::lstrwynw@ljmu.ac.uk::0092028b-f2a4-4271-b678-e3f6e23d5d23" providerId="AD" clId="Web-{0829B2F9-274D-322E-0EBB-5F2037BC9EC7}" dt="2022-06-12T12:07:30.323" v="718" actId="14100"/>
          <ac:picMkLst>
            <pc:docMk/>
            <pc:sldMk cId="161773002" sldId="277"/>
            <ac:picMk id="8" creationId="{7E7CF0F5-A08E-68BC-3208-0C0EB2B5CE95}"/>
          </ac:picMkLst>
        </pc:picChg>
      </pc:sldChg>
      <pc:sldChg chg="addSp delSp modSp add del replId">
        <pc:chgData name="Wyn-Williams, Rhian" userId="S::lstrwynw@ljmu.ac.uk::0092028b-f2a4-4271-b678-e3f6e23d5d23" providerId="AD" clId="Web-{0829B2F9-274D-322E-0EBB-5F2037BC9EC7}" dt="2022-06-12T12:04:43.786" v="659"/>
        <pc:sldMkLst>
          <pc:docMk/>
          <pc:sldMk cId="4003647147" sldId="277"/>
        </pc:sldMkLst>
        <pc:spChg chg="mod">
          <ac:chgData name="Wyn-Williams, Rhian" userId="S::lstrwynw@ljmu.ac.uk::0092028b-f2a4-4271-b678-e3f6e23d5d23" providerId="AD" clId="Web-{0829B2F9-274D-322E-0EBB-5F2037BC9EC7}" dt="2022-06-12T12:00:34.748" v="655" actId="20577"/>
          <ac:spMkLst>
            <pc:docMk/>
            <pc:sldMk cId="4003647147" sldId="277"/>
            <ac:spMk id="2" creationId="{5773BA18-E2CE-4C9A-B1B5-F779D9CE3A36}"/>
          </ac:spMkLst>
        </pc:spChg>
        <pc:spChg chg="del">
          <ac:chgData name="Wyn-Williams, Rhian" userId="S::lstrwynw@ljmu.ac.uk::0092028b-f2a4-4271-b678-e3f6e23d5d23" providerId="AD" clId="Web-{0829B2F9-274D-322E-0EBB-5F2037BC9EC7}" dt="2022-06-12T11:58:21.682" v="621"/>
          <ac:spMkLst>
            <pc:docMk/>
            <pc:sldMk cId="4003647147" sldId="277"/>
            <ac:spMk id="3" creationId="{F31879CC-C823-4598-825D-3661F0D34A74}"/>
          </ac:spMkLst>
        </pc:spChg>
        <pc:spChg chg="add del mod">
          <ac:chgData name="Wyn-Williams, Rhian" userId="S::lstrwynw@ljmu.ac.uk::0092028b-f2a4-4271-b678-e3f6e23d5d23" providerId="AD" clId="Web-{0829B2F9-274D-322E-0EBB-5F2037BC9EC7}" dt="2022-06-12T12:00:59.796" v="657"/>
          <ac:spMkLst>
            <pc:docMk/>
            <pc:sldMk cId="4003647147" sldId="277"/>
            <ac:spMk id="6" creationId="{A5F65E15-E772-B4BF-614B-FF8B2955726F}"/>
          </ac:spMkLst>
        </pc:spChg>
        <pc:picChg chg="del">
          <ac:chgData name="Wyn-Williams, Rhian" userId="S::lstrwynw@ljmu.ac.uk::0092028b-f2a4-4271-b678-e3f6e23d5d23" providerId="AD" clId="Web-{0829B2F9-274D-322E-0EBB-5F2037BC9EC7}" dt="2022-06-12T11:58:50.292" v="629"/>
          <ac:picMkLst>
            <pc:docMk/>
            <pc:sldMk cId="4003647147" sldId="277"/>
            <ac:picMk id="4" creationId="{14A64876-45F5-01FF-D483-78DB39255711}"/>
          </ac:picMkLst>
        </pc:picChg>
        <pc:picChg chg="del">
          <ac:chgData name="Wyn-Williams, Rhian" userId="S::lstrwynw@ljmu.ac.uk::0092028b-f2a4-4271-b678-e3f6e23d5d23" providerId="AD" clId="Web-{0829B2F9-274D-322E-0EBB-5F2037BC9EC7}" dt="2022-06-12T11:58:34.651" v="627"/>
          <ac:picMkLst>
            <pc:docMk/>
            <pc:sldMk cId="4003647147" sldId="277"/>
            <ac:picMk id="7" creationId="{56CFB22F-482F-FC03-2C96-F2BB36DCF9FF}"/>
          </ac:picMkLst>
        </pc:picChg>
        <pc:picChg chg="add mod">
          <ac:chgData name="Wyn-Williams, Rhian" userId="S::lstrwynw@ljmu.ac.uk::0092028b-f2a4-4271-b678-e3f6e23d5d23" providerId="AD" clId="Web-{0829B2F9-274D-322E-0EBB-5F2037BC9EC7}" dt="2022-06-12T12:00:53.873" v="656" actId="1076"/>
          <ac:picMkLst>
            <pc:docMk/>
            <pc:sldMk cId="4003647147" sldId="277"/>
            <ac:picMk id="8" creationId="{54EF1A90-50AA-C4B3-9501-79F6064EE155}"/>
          </ac:picMkLst>
        </pc:picChg>
      </pc:sldChg>
      <pc:sldChg chg="addSp delSp modSp add replId">
        <pc:chgData name="Wyn-Williams, Rhian" userId="S::lstrwynw@ljmu.ac.uk::0092028b-f2a4-4271-b678-e3f6e23d5d23" providerId="AD" clId="Web-{0829B2F9-274D-322E-0EBB-5F2037BC9EC7}" dt="2022-06-12T12:27:48.342" v="1105" actId="1076"/>
        <pc:sldMkLst>
          <pc:docMk/>
          <pc:sldMk cId="3172839601" sldId="278"/>
        </pc:sldMkLst>
        <pc:spChg chg="mod">
          <ac:chgData name="Wyn-Williams, Rhian" userId="S::lstrwynw@ljmu.ac.uk::0092028b-f2a4-4271-b678-e3f6e23d5d23" providerId="AD" clId="Web-{0829B2F9-274D-322E-0EBB-5F2037BC9EC7}" dt="2022-06-12T12:11:26.658" v="828" actId="20577"/>
          <ac:spMkLst>
            <pc:docMk/>
            <pc:sldMk cId="3172839601" sldId="278"/>
            <ac:spMk id="2" creationId="{5773BA18-E2CE-4C9A-B1B5-F779D9CE3A36}"/>
          </ac:spMkLst>
        </pc:spChg>
        <pc:spChg chg="add mod">
          <ac:chgData name="Wyn-Williams, Rhian" userId="S::lstrwynw@ljmu.ac.uk::0092028b-f2a4-4271-b678-e3f6e23d5d23" providerId="AD" clId="Web-{0829B2F9-274D-322E-0EBB-5F2037BC9EC7}" dt="2022-06-12T12:27:48.342" v="1105" actId="1076"/>
          <ac:spMkLst>
            <pc:docMk/>
            <pc:sldMk cId="3172839601" sldId="278"/>
            <ac:spMk id="3" creationId="{63A0C39B-1904-75A3-4BB0-DBA51CA42E7E}"/>
          </ac:spMkLst>
        </pc:spChg>
        <pc:picChg chg="add del mod">
          <ac:chgData name="Wyn-Williams, Rhian" userId="S::lstrwynw@ljmu.ac.uk::0092028b-f2a4-4271-b678-e3f6e23d5d23" providerId="AD" clId="Web-{0829B2F9-274D-322E-0EBB-5F2037BC9EC7}" dt="2022-06-12T12:15:22.001" v="832"/>
          <ac:picMkLst>
            <pc:docMk/>
            <pc:sldMk cId="3172839601" sldId="278"/>
            <ac:picMk id="4" creationId="{26101611-FB69-4F99-95BA-B458AE9C328B}"/>
          </ac:picMkLst>
        </pc:picChg>
        <pc:picChg chg="del">
          <ac:chgData name="Wyn-Williams, Rhian" userId="S::lstrwynw@ljmu.ac.uk::0092028b-f2a4-4271-b678-e3f6e23d5d23" providerId="AD" clId="Web-{0829B2F9-274D-322E-0EBB-5F2037BC9EC7}" dt="2022-06-12T12:07:58.073" v="720"/>
          <ac:picMkLst>
            <pc:docMk/>
            <pc:sldMk cId="3172839601" sldId="278"/>
            <ac:picMk id="8" creationId="{7E7CF0F5-A08E-68BC-3208-0C0EB2B5CE95}"/>
          </ac:picMkLst>
        </pc:picChg>
      </pc:sldChg>
      <pc:sldChg chg="addSp delSp modSp add mod replId setBg">
        <pc:chgData name="Wyn-Williams, Rhian" userId="S::lstrwynw@ljmu.ac.uk::0092028b-f2a4-4271-b678-e3f6e23d5d23" providerId="AD" clId="Web-{0829B2F9-274D-322E-0EBB-5F2037BC9EC7}" dt="2022-06-12T12:24:33.523" v="1033" actId="20577"/>
        <pc:sldMkLst>
          <pc:docMk/>
          <pc:sldMk cId="3880521189" sldId="279"/>
        </pc:sldMkLst>
        <pc:spChg chg="mod">
          <ac:chgData name="Wyn-Williams, Rhian" userId="S::lstrwynw@ljmu.ac.uk::0092028b-f2a4-4271-b678-e3f6e23d5d23" providerId="AD" clId="Web-{0829B2F9-274D-322E-0EBB-5F2037BC9EC7}" dt="2022-06-12T12:20:37.592" v="1000" actId="20577"/>
          <ac:spMkLst>
            <pc:docMk/>
            <pc:sldMk cId="3880521189" sldId="279"/>
            <ac:spMk id="2" creationId="{5773BA18-E2CE-4C9A-B1B5-F779D9CE3A36}"/>
          </ac:spMkLst>
        </pc:spChg>
        <pc:spChg chg="mod">
          <ac:chgData name="Wyn-Williams, Rhian" userId="S::lstrwynw@ljmu.ac.uk::0092028b-f2a4-4271-b678-e3f6e23d5d23" providerId="AD" clId="Web-{0829B2F9-274D-322E-0EBB-5F2037BC9EC7}" dt="2022-06-12T12:24:33.523" v="1033" actId="20577"/>
          <ac:spMkLst>
            <pc:docMk/>
            <pc:sldMk cId="3880521189" sldId="279"/>
            <ac:spMk id="3" creationId="{F31879CC-C823-4598-825D-3661F0D34A74}"/>
          </ac:spMkLst>
        </pc:spChg>
        <pc:spChg chg="del">
          <ac:chgData name="Wyn-Williams, Rhian" userId="S::lstrwynw@ljmu.ac.uk::0092028b-f2a4-4271-b678-e3f6e23d5d23" providerId="AD" clId="Web-{0829B2F9-274D-322E-0EBB-5F2037BC9EC7}" dt="2022-06-12T12:19:57.259" v="991"/>
          <ac:spMkLst>
            <pc:docMk/>
            <pc:sldMk cId="3880521189" sldId="279"/>
            <ac:spMk id="22" creationId="{100EDD19-6802-4EC3-95CE-CFFAB042CFD6}"/>
          </ac:spMkLst>
        </pc:spChg>
        <pc:spChg chg="del">
          <ac:chgData name="Wyn-Williams, Rhian" userId="S::lstrwynw@ljmu.ac.uk::0092028b-f2a4-4271-b678-e3f6e23d5d23" providerId="AD" clId="Web-{0829B2F9-274D-322E-0EBB-5F2037BC9EC7}" dt="2022-06-12T12:19:57.259" v="991"/>
          <ac:spMkLst>
            <pc:docMk/>
            <pc:sldMk cId="3880521189" sldId="279"/>
            <ac:spMk id="24" creationId="{DB17E863-922E-4C26-BD64-E8FD41D28661}"/>
          </ac:spMkLst>
        </pc:spChg>
        <pc:spChg chg="add">
          <ac:chgData name="Wyn-Williams, Rhian" userId="S::lstrwynw@ljmu.ac.uk::0092028b-f2a4-4271-b678-e3f6e23d5d23" providerId="AD" clId="Web-{0829B2F9-274D-322E-0EBB-5F2037BC9EC7}" dt="2022-06-12T12:19:57.259" v="991"/>
          <ac:spMkLst>
            <pc:docMk/>
            <pc:sldMk cId="3880521189" sldId="279"/>
            <ac:spMk id="29" creationId="{2B97F24A-32CE-4C1C-A50D-3016B394DCFB}"/>
          </ac:spMkLst>
        </pc:spChg>
        <pc:spChg chg="add">
          <ac:chgData name="Wyn-Williams, Rhian" userId="S::lstrwynw@ljmu.ac.uk::0092028b-f2a4-4271-b678-e3f6e23d5d23" providerId="AD" clId="Web-{0829B2F9-274D-322E-0EBB-5F2037BC9EC7}" dt="2022-06-12T12:19:57.259" v="991"/>
          <ac:spMkLst>
            <pc:docMk/>
            <pc:sldMk cId="3880521189" sldId="279"/>
            <ac:spMk id="31" creationId="{CD8B4F24-440B-49E9-B85D-733523DC064B}"/>
          </ac:spMkLst>
        </pc:spChg>
        <pc:picChg chg="del">
          <ac:chgData name="Wyn-Williams, Rhian" userId="S::lstrwynw@ljmu.ac.uk::0092028b-f2a4-4271-b678-e3f6e23d5d23" providerId="AD" clId="Web-{0829B2F9-274D-322E-0EBB-5F2037BC9EC7}" dt="2022-06-12T12:16:24.080" v="843"/>
          <ac:picMkLst>
            <pc:docMk/>
            <pc:sldMk cId="3880521189" sldId="279"/>
            <ac:picMk id="4" creationId="{14A64876-45F5-01FF-D483-78DB39255711}"/>
          </ac:picMkLst>
        </pc:picChg>
        <pc:picChg chg="add mod">
          <ac:chgData name="Wyn-Williams, Rhian" userId="S::lstrwynw@ljmu.ac.uk::0092028b-f2a4-4271-b678-e3f6e23d5d23" providerId="AD" clId="Web-{0829B2F9-274D-322E-0EBB-5F2037BC9EC7}" dt="2022-06-12T12:20:11.103" v="996" actId="14100"/>
          <ac:picMkLst>
            <pc:docMk/>
            <pc:sldMk cId="3880521189" sldId="279"/>
            <ac:picMk id="5" creationId="{E658A0C4-D7EE-2EB8-22A1-CCB8A76EF63D}"/>
          </ac:picMkLst>
        </pc:picChg>
        <pc:picChg chg="del">
          <ac:chgData name="Wyn-Williams, Rhian" userId="S::lstrwynw@ljmu.ac.uk::0092028b-f2a4-4271-b678-e3f6e23d5d23" providerId="AD" clId="Web-{0829B2F9-274D-322E-0EBB-5F2037BC9EC7}" dt="2022-06-12T12:16:25.971" v="844"/>
          <ac:picMkLst>
            <pc:docMk/>
            <pc:sldMk cId="3880521189" sldId="279"/>
            <ac:picMk id="7" creationId="{56CFB22F-482F-FC03-2C96-F2BB36DCF9FF}"/>
          </ac:picMkLst>
        </pc:picChg>
      </pc:sldChg>
      <pc:sldChg chg="delSp modSp add replId">
        <pc:chgData name="Wyn-Williams, Rhian" userId="S::lstrwynw@ljmu.ac.uk::0092028b-f2a4-4271-b678-e3f6e23d5d23" providerId="AD" clId="Web-{0829B2F9-274D-322E-0EBB-5F2037BC9EC7}" dt="2022-06-12T12:25:40.900" v="1058"/>
        <pc:sldMkLst>
          <pc:docMk/>
          <pc:sldMk cId="4019450582" sldId="280"/>
        </pc:sldMkLst>
        <pc:spChg chg="mod">
          <ac:chgData name="Wyn-Williams, Rhian" userId="S::lstrwynw@ljmu.ac.uk::0092028b-f2a4-4271-b678-e3f6e23d5d23" providerId="AD" clId="Web-{0829B2F9-274D-322E-0EBB-5F2037BC9EC7}" dt="2022-06-12T12:25:35.900" v="1054" actId="20577"/>
          <ac:spMkLst>
            <pc:docMk/>
            <pc:sldMk cId="4019450582" sldId="280"/>
            <ac:spMk id="2" creationId="{5773BA18-E2CE-4C9A-B1B5-F779D9CE3A36}"/>
          </ac:spMkLst>
        </pc:spChg>
        <pc:spChg chg="mod">
          <ac:chgData name="Wyn-Williams, Rhian" userId="S::lstrwynw@ljmu.ac.uk::0092028b-f2a4-4271-b678-e3f6e23d5d23" providerId="AD" clId="Web-{0829B2F9-274D-322E-0EBB-5F2037BC9EC7}" dt="2022-06-12T12:25:38.947" v="1056" actId="20577"/>
          <ac:spMkLst>
            <pc:docMk/>
            <pc:sldMk cId="4019450582" sldId="280"/>
            <ac:spMk id="3" creationId="{F31879CC-C823-4598-825D-3661F0D34A74}"/>
          </ac:spMkLst>
        </pc:spChg>
        <pc:picChg chg="del">
          <ac:chgData name="Wyn-Williams, Rhian" userId="S::lstrwynw@ljmu.ac.uk::0092028b-f2a4-4271-b678-e3f6e23d5d23" providerId="AD" clId="Web-{0829B2F9-274D-322E-0EBB-5F2037BC9EC7}" dt="2022-06-12T12:25:39.462" v="1057"/>
          <ac:picMkLst>
            <pc:docMk/>
            <pc:sldMk cId="4019450582" sldId="280"/>
            <ac:picMk id="4" creationId="{14A64876-45F5-01FF-D483-78DB39255711}"/>
          </ac:picMkLst>
        </pc:picChg>
        <pc:picChg chg="del">
          <ac:chgData name="Wyn-Williams, Rhian" userId="S::lstrwynw@ljmu.ac.uk::0092028b-f2a4-4271-b678-e3f6e23d5d23" providerId="AD" clId="Web-{0829B2F9-274D-322E-0EBB-5F2037BC9EC7}" dt="2022-06-12T12:25:40.900" v="1058"/>
          <ac:picMkLst>
            <pc:docMk/>
            <pc:sldMk cId="4019450582" sldId="280"/>
            <ac:picMk id="7" creationId="{56CFB22F-482F-FC03-2C96-F2BB36DCF9F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66D862-7516-4672-8A15-CA3C25B6EBB6}"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420150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66D862-7516-4672-8A15-CA3C25B6EBB6}"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391475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66D862-7516-4672-8A15-CA3C25B6EBB6}"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63706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66D862-7516-4672-8A15-CA3C25B6EBB6}"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323557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66D862-7516-4672-8A15-CA3C25B6EBB6}"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23913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66D862-7516-4672-8A15-CA3C25B6EBB6}"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416923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66D862-7516-4672-8A15-CA3C25B6EBB6}" type="datetimeFigureOut">
              <a:rPr lang="en-GB" smtClean="0"/>
              <a:t>10/10/2022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108792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66D862-7516-4672-8A15-CA3C25B6EBB6}" type="datetimeFigureOut">
              <a:rPr lang="en-GB" smtClean="0"/>
              <a:t>10/10/2022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413403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6D862-7516-4672-8A15-CA3C25B6EBB6}" type="datetimeFigureOut">
              <a:rPr lang="en-GB" smtClean="0"/>
              <a:t>10/10/2022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6088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6D862-7516-4672-8A15-CA3C25B6EBB6}"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247806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6D862-7516-4672-8A15-CA3C25B6EBB6}"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3BD159-A81D-4EB5-B0EA-487FDC91BE7A}" type="slidenum">
              <a:rPr lang="en-GB" smtClean="0"/>
              <a:t>‹#›</a:t>
            </a:fld>
            <a:endParaRPr lang="en-GB"/>
          </a:p>
        </p:txBody>
      </p:sp>
    </p:spTree>
    <p:extLst>
      <p:ext uri="{BB962C8B-B14F-4D97-AF65-F5344CB8AC3E}">
        <p14:creationId xmlns:p14="http://schemas.microsoft.com/office/powerpoint/2010/main" val="358554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6D862-7516-4672-8A15-CA3C25B6EBB6}" type="datetimeFigureOut">
              <a:rPr lang="en-GB" smtClean="0"/>
              <a:t>10/10/2022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BD159-A81D-4EB5-B0EA-487FDC91BE7A}" type="slidenum">
              <a:rPr lang="en-GB" smtClean="0"/>
              <a:t>‹#›</a:t>
            </a:fld>
            <a:endParaRPr lang="en-GB"/>
          </a:p>
        </p:txBody>
      </p:sp>
    </p:spTree>
    <p:extLst>
      <p:ext uri="{BB962C8B-B14F-4D97-AF65-F5344CB8AC3E}">
        <p14:creationId xmlns:p14="http://schemas.microsoft.com/office/powerpoint/2010/main" val="9225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4" name="Rectangle 94">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451381"/>
            <a:ext cx="10512552" cy="4066540"/>
          </a:xfrm>
        </p:spPr>
        <p:txBody>
          <a:bodyPr anchor="b">
            <a:normAutofit/>
          </a:bodyPr>
          <a:lstStyle/>
          <a:p>
            <a:pPr algn="l"/>
            <a:r>
              <a:rPr lang="en-GB" sz="6600" dirty="0">
                <a:solidFill>
                  <a:srgbClr val="002060"/>
                </a:solidFill>
                <a:latin typeface="Calibri"/>
                <a:cs typeface="Calibri"/>
              </a:rPr>
              <a:t>Having the Freedom to Challenge: decolonising the curriculum through academic skills</a:t>
            </a:r>
          </a:p>
        </p:txBody>
      </p:sp>
      <p:sp>
        <p:nvSpPr>
          <p:cNvPr id="3" name="Subtitle 2"/>
          <p:cNvSpPr>
            <a:spLocks noGrp="1"/>
          </p:cNvSpPr>
          <p:nvPr>
            <p:ph type="subTitle" idx="1"/>
          </p:nvPr>
        </p:nvSpPr>
        <p:spPr>
          <a:xfrm>
            <a:off x="838199" y="4983276"/>
            <a:ext cx="10512552" cy="1126680"/>
          </a:xfrm>
        </p:spPr>
        <p:txBody>
          <a:bodyPr vert="horz" lIns="91440" tIns="45720" rIns="91440" bIns="45720" rtlCol="0" anchor="t">
            <a:normAutofit/>
          </a:bodyPr>
          <a:lstStyle/>
          <a:p>
            <a:pPr algn="l"/>
            <a:r>
              <a:rPr lang="en-GB" sz="3200" dirty="0">
                <a:solidFill>
                  <a:srgbClr val="002060"/>
                </a:solidFill>
              </a:rPr>
              <a:t>Dr Rhian Wyn-Williams</a:t>
            </a:r>
            <a:endParaRPr lang="en-GB" sz="3200" dirty="0">
              <a:solidFill>
                <a:srgbClr val="002060"/>
              </a:solidFill>
              <a:cs typeface="Calibri"/>
            </a:endParaRPr>
          </a:p>
          <a:p>
            <a:pPr algn="l"/>
            <a:r>
              <a:rPr lang="en-GB" sz="3200" dirty="0">
                <a:solidFill>
                  <a:srgbClr val="002060"/>
                </a:solidFill>
                <a:cs typeface="Calibri"/>
              </a:rPr>
              <a:t>The Academic Achievement Team, LJMU</a:t>
            </a:r>
          </a:p>
        </p:txBody>
      </p:sp>
      <p:sp>
        <p:nvSpPr>
          <p:cNvPr id="13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11167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1F393-B1A3-4F7C-B4CC-784C058539E8}"/>
              </a:ext>
            </a:extLst>
          </p:cNvPr>
          <p:cNvSpPr>
            <a:spLocks noGrp="1"/>
          </p:cNvSpPr>
          <p:nvPr>
            <p:ph type="title"/>
          </p:nvPr>
        </p:nvSpPr>
        <p:spPr>
          <a:xfrm>
            <a:off x="400692" y="365125"/>
            <a:ext cx="11250202" cy="1325563"/>
          </a:xfrm>
        </p:spPr>
        <p:txBody>
          <a:bodyPr>
            <a:noAutofit/>
          </a:bodyPr>
          <a:lstStyle/>
          <a:p>
            <a:pPr algn="ctr"/>
            <a:r>
              <a:rPr lang="en-GB" sz="4800" dirty="0">
                <a:solidFill>
                  <a:schemeClr val="accent5">
                    <a:lumMod val="50000"/>
                  </a:schemeClr>
                </a:solidFill>
              </a:rPr>
              <a:t>Curriculum Enhancement Project, June 2021</a:t>
            </a:r>
            <a:endParaRPr lang="en-US" sz="3600" dirty="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A5742C-770A-4891-8F9F-0BFFEE1C328C}"/>
              </a:ext>
            </a:extLst>
          </p:cNvPr>
          <p:cNvSpPr>
            <a:spLocks noGrp="1"/>
          </p:cNvSpPr>
          <p:nvPr>
            <p:ph idx="1"/>
          </p:nvPr>
        </p:nvSpPr>
        <p:spPr>
          <a:xfrm>
            <a:off x="838200" y="1929383"/>
            <a:ext cx="10515600" cy="4747586"/>
          </a:xfrm>
        </p:spPr>
        <p:txBody>
          <a:bodyPr vert="horz" lIns="91440" tIns="45720" rIns="91440" bIns="45720" rtlCol="0" anchor="t">
            <a:normAutofit/>
          </a:bodyPr>
          <a:lstStyle/>
          <a:p>
            <a:pPr>
              <a:spcAft>
                <a:spcPts val="600"/>
              </a:spcAft>
            </a:pPr>
            <a:r>
              <a:rPr lang="en-US" sz="2400" dirty="0" err="1">
                <a:solidFill>
                  <a:schemeClr val="accent5">
                    <a:lumMod val="50000"/>
                  </a:schemeClr>
                </a:solidFill>
              </a:rPr>
              <a:t>Analysed</a:t>
            </a:r>
            <a:r>
              <a:rPr lang="en-US" sz="2400" dirty="0">
                <a:solidFill>
                  <a:schemeClr val="accent5">
                    <a:lumMod val="50000"/>
                  </a:schemeClr>
                </a:solidFill>
              </a:rPr>
              <a:t> and evaluated a range of resources - some ‘</a:t>
            </a:r>
            <a:r>
              <a:rPr lang="en-US" sz="2400" dirty="0" err="1">
                <a:solidFill>
                  <a:schemeClr val="accent5">
                    <a:lumMod val="50000"/>
                  </a:schemeClr>
                </a:solidFill>
              </a:rPr>
              <a:t>decolonised</a:t>
            </a:r>
            <a:r>
              <a:rPr lang="en-US" sz="2400" dirty="0">
                <a:solidFill>
                  <a:schemeClr val="accent5">
                    <a:lumMod val="50000"/>
                  </a:schemeClr>
                </a:solidFill>
              </a:rPr>
              <a:t>’ and some not but following EDI principles.</a:t>
            </a:r>
          </a:p>
          <a:p>
            <a:pPr>
              <a:spcAft>
                <a:spcPts val="600"/>
              </a:spcAft>
              <a:buFont typeface="Wingdings" panose="05000000000000000000" pitchFamily="2" charset="2"/>
              <a:buChar char="Ø"/>
            </a:pPr>
            <a:r>
              <a:rPr lang="en-US" sz="2400" dirty="0">
                <a:solidFill>
                  <a:schemeClr val="accent5">
                    <a:lumMod val="50000"/>
                  </a:schemeClr>
                </a:solidFill>
              </a:rPr>
              <a:t>How effective is our approach to </a:t>
            </a:r>
            <a:r>
              <a:rPr lang="en-US" sz="2400" dirty="0" err="1">
                <a:solidFill>
                  <a:schemeClr val="accent5">
                    <a:lumMod val="50000"/>
                  </a:schemeClr>
                </a:solidFill>
              </a:rPr>
              <a:t>decolonisation</a:t>
            </a:r>
            <a:r>
              <a:rPr lang="en-US" sz="2400" dirty="0">
                <a:solidFill>
                  <a:schemeClr val="accent5">
                    <a:lumMod val="50000"/>
                  </a:schemeClr>
                </a:solidFill>
              </a:rPr>
              <a:t>?</a:t>
            </a:r>
            <a:endParaRPr lang="en-US" sz="2400" dirty="0">
              <a:solidFill>
                <a:schemeClr val="accent5">
                  <a:lumMod val="50000"/>
                </a:schemeClr>
              </a:solidFill>
              <a:cs typeface="Calibri"/>
            </a:endParaRPr>
          </a:p>
          <a:p>
            <a:pPr>
              <a:spcAft>
                <a:spcPts val="600"/>
              </a:spcAft>
              <a:buFont typeface="Wingdings" panose="05000000000000000000" pitchFamily="2" charset="2"/>
              <a:buChar char="Ø"/>
            </a:pPr>
            <a:r>
              <a:rPr lang="en-US" sz="2400" dirty="0">
                <a:solidFill>
                  <a:schemeClr val="accent5">
                    <a:lumMod val="50000"/>
                  </a:schemeClr>
                </a:solidFill>
              </a:rPr>
              <a:t>How successfully are we achieving our aims of </a:t>
            </a:r>
            <a:r>
              <a:rPr lang="en-US" sz="2400" dirty="0" err="1">
                <a:solidFill>
                  <a:schemeClr val="accent5">
                    <a:lumMod val="50000"/>
                  </a:schemeClr>
                </a:solidFill>
              </a:rPr>
              <a:t>decolonisation</a:t>
            </a:r>
            <a:r>
              <a:rPr lang="en-US" sz="2400" dirty="0">
                <a:solidFill>
                  <a:schemeClr val="accent5">
                    <a:lumMod val="50000"/>
                  </a:schemeClr>
                </a:solidFill>
              </a:rPr>
              <a:t>? </a:t>
            </a:r>
          </a:p>
          <a:p>
            <a:pPr marL="0" indent="0">
              <a:spcAft>
                <a:spcPts val="600"/>
              </a:spcAft>
              <a:buNone/>
            </a:pPr>
            <a:endParaRPr lang="en-US" sz="2400" dirty="0">
              <a:solidFill>
                <a:schemeClr val="accent5">
                  <a:lumMod val="50000"/>
                </a:schemeClr>
              </a:solidFill>
              <a:cs typeface="Calibri"/>
            </a:endParaRPr>
          </a:p>
          <a:p>
            <a:pPr>
              <a:spcAft>
                <a:spcPts val="600"/>
              </a:spcAft>
              <a:buFont typeface="Arial" panose="05000000000000000000" pitchFamily="2" charset="2"/>
              <a:buChar char="•"/>
            </a:pPr>
            <a:r>
              <a:rPr lang="en-US" sz="2400" dirty="0">
                <a:solidFill>
                  <a:schemeClr val="accent5">
                    <a:lumMod val="50000"/>
                  </a:schemeClr>
                </a:solidFill>
              </a:rPr>
              <a:t>Interns evaluated and then conducted two focus groups with an exit survey. </a:t>
            </a:r>
            <a:endParaRPr lang="en-US" sz="2400" dirty="0">
              <a:solidFill>
                <a:schemeClr val="accent5">
                  <a:lumMod val="50000"/>
                </a:schemeClr>
              </a:solidFill>
              <a:cs typeface="Calibri" panose="020F0502020204030204"/>
            </a:endParaRPr>
          </a:p>
          <a:p>
            <a:pPr>
              <a:spcAft>
                <a:spcPts val="600"/>
              </a:spcAft>
            </a:pPr>
            <a:r>
              <a:rPr lang="en-GB" sz="2400" dirty="0">
                <a:solidFill>
                  <a:schemeClr val="accent5">
                    <a:lumMod val="50000"/>
                  </a:schemeClr>
                </a:solidFill>
                <a:effectLst/>
                <a:ea typeface="Times New Roman" panose="02020603050405020304" pitchFamily="18" charset="0"/>
              </a:rPr>
              <a:t>10 voluntary participants, 2 males and 8 females with ages ranging from 20-24. 2 participants were from the BAME community, and 1 participant was an EAL student.</a:t>
            </a:r>
            <a:r>
              <a:rPr lang="en-GB" sz="2400" dirty="0">
                <a:solidFill>
                  <a:schemeClr val="accent5">
                    <a:lumMod val="50000"/>
                  </a:schemeClr>
                </a:solidFill>
                <a:ea typeface="Times New Roman" panose="02020603050405020304" pitchFamily="18" charset="0"/>
              </a:rPr>
              <a:t> </a:t>
            </a:r>
            <a:endParaRPr lang="en-US" sz="2400" dirty="0">
              <a:cs typeface="Calibri"/>
            </a:endParaRPr>
          </a:p>
          <a:p>
            <a:endParaRPr lang="en-GB" sz="2200" dirty="0"/>
          </a:p>
        </p:txBody>
      </p:sp>
    </p:spTree>
    <p:extLst>
      <p:ext uri="{BB962C8B-B14F-4D97-AF65-F5344CB8AC3E}">
        <p14:creationId xmlns:p14="http://schemas.microsoft.com/office/powerpoint/2010/main" val="92334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63B87A-968D-40A8-A74A-C44D41EE8FD1}"/>
              </a:ext>
            </a:extLst>
          </p:cNvPr>
          <p:cNvSpPr>
            <a:spLocks noGrp="1"/>
          </p:cNvSpPr>
          <p:nvPr>
            <p:ph type="title"/>
          </p:nvPr>
        </p:nvSpPr>
        <p:spPr>
          <a:xfrm>
            <a:off x="838200" y="365125"/>
            <a:ext cx="10515600" cy="1325563"/>
          </a:xfrm>
        </p:spPr>
        <p:txBody>
          <a:bodyPr>
            <a:normAutofit/>
          </a:bodyPr>
          <a:lstStyle/>
          <a:p>
            <a:pPr algn="ctr"/>
            <a:r>
              <a:rPr lang="en-GB" sz="5400" dirty="0">
                <a:solidFill>
                  <a:schemeClr val="accent5">
                    <a:lumMod val="50000"/>
                  </a:schemeClr>
                </a:solidFill>
              </a:rPr>
              <a:t>Findings and conclusions</a:t>
            </a:r>
            <a:endParaRPr lang="en-US"/>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4ED9F8F-DB58-4DD9-9B13-21E44A8002AA}"/>
              </a:ext>
            </a:extLst>
          </p:cNvPr>
          <p:cNvSpPr>
            <a:spLocks noGrp="1"/>
          </p:cNvSpPr>
          <p:nvPr>
            <p:ph idx="1"/>
          </p:nvPr>
        </p:nvSpPr>
        <p:spPr>
          <a:xfrm>
            <a:off x="212310" y="2173313"/>
            <a:ext cx="6415355" cy="4687174"/>
          </a:xfrm>
        </p:spPr>
        <p:txBody>
          <a:bodyPr vert="horz" lIns="91440" tIns="45720" rIns="91440" bIns="45720" rtlCol="0" anchor="t">
            <a:normAutofit/>
          </a:bodyPr>
          <a:lstStyle/>
          <a:p>
            <a:r>
              <a:rPr lang="en-GB" sz="2400" dirty="0">
                <a:solidFill>
                  <a:schemeClr val="accent5">
                    <a:lumMod val="50000"/>
                  </a:schemeClr>
                </a:solidFill>
              </a:rPr>
              <a:t>“Not only a good thing but a necessary concept.”</a:t>
            </a:r>
            <a:endParaRPr lang="en-GB" sz="2400" dirty="0">
              <a:solidFill>
                <a:schemeClr val="accent5">
                  <a:lumMod val="50000"/>
                </a:schemeClr>
              </a:solidFill>
              <a:cs typeface="Calibri"/>
            </a:endParaRPr>
          </a:p>
          <a:p>
            <a:r>
              <a:rPr lang="en-GB" sz="2400" dirty="0">
                <a:solidFill>
                  <a:schemeClr val="accent5">
                    <a:lumMod val="50000"/>
                  </a:schemeClr>
                </a:solidFill>
              </a:rPr>
              <a:t>A “safe space to start a discussion” and an “equitable learning environment.”</a:t>
            </a:r>
            <a:endParaRPr lang="en-GB" sz="2400" dirty="0">
              <a:solidFill>
                <a:schemeClr val="accent5">
                  <a:lumMod val="50000"/>
                </a:schemeClr>
              </a:solidFill>
              <a:cs typeface="Calibri"/>
            </a:endParaRPr>
          </a:p>
          <a:p>
            <a:r>
              <a:rPr lang="en-GB" sz="2400" dirty="0">
                <a:solidFill>
                  <a:schemeClr val="accent5">
                    <a:lumMod val="50000"/>
                  </a:schemeClr>
                </a:solidFill>
              </a:rPr>
              <a:t>Welcome the challenge and opportunity to express their lived experiences. </a:t>
            </a:r>
            <a:endParaRPr lang="en-GB" sz="2400" dirty="0">
              <a:solidFill>
                <a:schemeClr val="accent5">
                  <a:lumMod val="50000"/>
                </a:schemeClr>
              </a:solidFill>
              <a:cs typeface="Calibri"/>
            </a:endParaRPr>
          </a:p>
          <a:p>
            <a:r>
              <a:rPr lang="en-GB" sz="2400" dirty="0">
                <a:solidFill>
                  <a:schemeClr val="accent5">
                    <a:lumMod val="50000"/>
                  </a:schemeClr>
                </a:solidFill>
              </a:rPr>
              <a:t>Assumptions of those who 'fit' the white, middle-class, male 'norm’ challenged.</a:t>
            </a:r>
            <a:endParaRPr lang="en-GB" sz="2400" dirty="0">
              <a:solidFill>
                <a:schemeClr val="accent5">
                  <a:lumMod val="50000"/>
                </a:schemeClr>
              </a:solidFill>
              <a:cs typeface="Calibri"/>
            </a:endParaRPr>
          </a:p>
          <a:p>
            <a:r>
              <a:rPr lang="en-GB" sz="2400" dirty="0">
                <a:solidFill>
                  <a:schemeClr val="accent5">
                    <a:lumMod val="50000"/>
                  </a:schemeClr>
                </a:solidFill>
              </a:rPr>
              <a:t>But we can do more – keep reviewing, reflecting and developing </a:t>
            </a:r>
            <a:r>
              <a:rPr lang="en-GB" sz="2400" b="1" dirty="0">
                <a:solidFill>
                  <a:schemeClr val="accent5">
                    <a:lumMod val="50000"/>
                  </a:schemeClr>
                </a:solidFill>
              </a:rPr>
              <a:t>all </a:t>
            </a:r>
            <a:r>
              <a:rPr lang="en-GB" sz="2400" dirty="0">
                <a:solidFill>
                  <a:schemeClr val="accent5">
                    <a:lumMod val="50000"/>
                  </a:schemeClr>
                </a:solidFill>
              </a:rPr>
              <a:t>our resources.</a:t>
            </a:r>
            <a:endParaRPr lang="en-GB" sz="2400" dirty="0">
              <a:solidFill>
                <a:schemeClr val="accent5">
                  <a:lumMod val="50000"/>
                </a:schemeClr>
              </a:solidFill>
              <a:cs typeface="Calibri"/>
            </a:endParaRPr>
          </a:p>
          <a:p>
            <a:pPr marL="0" indent="0">
              <a:buNone/>
            </a:pPr>
            <a:endParaRPr lang="en-GB" sz="2200" dirty="0"/>
          </a:p>
        </p:txBody>
      </p:sp>
      <p:pic>
        <p:nvPicPr>
          <p:cNvPr id="9" name="Picture 8">
            <a:extLst>
              <a:ext uri="{FF2B5EF4-FFF2-40B4-BE49-F238E27FC236}">
                <a16:creationId xmlns:a16="http://schemas.microsoft.com/office/drawing/2014/main" id="{F44ED94A-CDB8-44B9-9271-6A88AE003F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47220" y="2124803"/>
            <a:ext cx="4922177" cy="3826588"/>
          </a:xfrm>
          <a:prstGeom prst="rect">
            <a:avLst/>
          </a:prstGeom>
          <a:noFill/>
          <a:ln>
            <a:noFill/>
          </a:ln>
        </p:spPr>
      </p:pic>
    </p:spTree>
    <p:extLst>
      <p:ext uri="{BB962C8B-B14F-4D97-AF65-F5344CB8AC3E}">
        <p14:creationId xmlns:p14="http://schemas.microsoft.com/office/powerpoint/2010/main" val="160546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54DB09-58A1-43E6-8F38-16089344BE33}"/>
              </a:ext>
            </a:extLst>
          </p:cNvPr>
          <p:cNvSpPr>
            <a:spLocks noGrp="1"/>
          </p:cNvSpPr>
          <p:nvPr>
            <p:ph type="title"/>
          </p:nvPr>
        </p:nvSpPr>
        <p:spPr>
          <a:xfrm>
            <a:off x="5297762" y="329184"/>
            <a:ext cx="6251110" cy="1783080"/>
          </a:xfrm>
        </p:spPr>
        <p:txBody>
          <a:bodyPr anchor="b">
            <a:normAutofit/>
          </a:bodyPr>
          <a:lstStyle/>
          <a:p>
            <a:r>
              <a:rPr lang="en-GB" sz="5400" dirty="0">
                <a:solidFill>
                  <a:schemeClr val="accent5">
                    <a:lumMod val="50000"/>
                  </a:schemeClr>
                </a:solidFill>
              </a:rPr>
              <a:t>Where we are now</a:t>
            </a:r>
          </a:p>
        </p:txBody>
      </p:sp>
      <p:pic>
        <p:nvPicPr>
          <p:cNvPr id="5" name="Picture 4" descr="A garden of colorful flowers&#10;&#10;Description automatically generated with medium confidence">
            <a:extLst>
              <a:ext uri="{FF2B5EF4-FFF2-40B4-BE49-F238E27FC236}">
                <a16:creationId xmlns:a16="http://schemas.microsoft.com/office/drawing/2014/main" id="{D44D5875-F2EC-47D0-A9C8-F2BE0C3BB286}"/>
              </a:ext>
            </a:extLst>
          </p:cNvPr>
          <p:cNvPicPr>
            <a:picLocks noChangeAspect="1"/>
          </p:cNvPicPr>
          <p:nvPr/>
        </p:nvPicPr>
        <p:blipFill rotWithShape="1">
          <a:blip r:embed="rId2">
            <a:extLst>
              <a:ext uri="{28A0092B-C50C-407E-A947-70E740481C1C}">
                <a14:useLocalDpi xmlns:a14="http://schemas.microsoft.com/office/drawing/2010/main" val="0"/>
              </a:ext>
            </a:extLst>
          </a:blip>
          <a:srcRect l="26464" r="3533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6F12F4-2BA5-49C0-8D70-546D621FDF86}"/>
              </a:ext>
            </a:extLst>
          </p:cNvPr>
          <p:cNvSpPr>
            <a:spLocks noGrp="1"/>
          </p:cNvSpPr>
          <p:nvPr>
            <p:ph idx="1"/>
          </p:nvPr>
        </p:nvSpPr>
        <p:spPr>
          <a:xfrm>
            <a:off x="4929900" y="2254678"/>
            <a:ext cx="7020362" cy="4524493"/>
          </a:xfrm>
        </p:spPr>
        <p:txBody>
          <a:bodyPr vert="horz" lIns="91440" tIns="45720" rIns="91440" bIns="45720" rtlCol="0" anchor="t">
            <a:normAutofit/>
          </a:bodyPr>
          <a:lstStyle/>
          <a:p>
            <a:endParaRPr lang="en-GB" sz="1400" dirty="0"/>
          </a:p>
          <a:p>
            <a:r>
              <a:rPr lang="en-GB" sz="2400" dirty="0">
                <a:solidFill>
                  <a:schemeClr val="accent5">
                    <a:lumMod val="50000"/>
                  </a:schemeClr>
                </a:solidFill>
              </a:rPr>
              <a:t>More confident that this is a positive approach. </a:t>
            </a:r>
            <a:endParaRPr lang="en-GB" sz="2400" dirty="0">
              <a:solidFill>
                <a:schemeClr val="accent5">
                  <a:lumMod val="50000"/>
                </a:schemeClr>
              </a:solidFill>
              <a:cs typeface="Calibri"/>
            </a:endParaRPr>
          </a:p>
          <a:p>
            <a:r>
              <a:rPr lang="en-GB" sz="2400" dirty="0">
                <a:solidFill>
                  <a:schemeClr val="accent5">
                    <a:lumMod val="50000"/>
                  </a:schemeClr>
                </a:solidFill>
              </a:rPr>
              <a:t>We can challenge rather than reinforce the colonised nature of HE learning. </a:t>
            </a:r>
            <a:endParaRPr lang="en-GB" sz="2400" dirty="0">
              <a:solidFill>
                <a:schemeClr val="accent5">
                  <a:lumMod val="50000"/>
                </a:schemeClr>
              </a:solidFill>
              <a:cs typeface="Calibri"/>
            </a:endParaRPr>
          </a:p>
          <a:p>
            <a:r>
              <a:rPr lang="en-GB" sz="2400" dirty="0">
                <a:solidFill>
                  <a:schemeClr val="accent5">
                    <a:lumMod val="50000"/>
                  </a:schemeClr>
                </a:solidFill>
              </a:rPr>
              <a:t>Online self-study resources: finding ways of bringing decolonised practices into these beyond signalling through content. Possible line for future research. </a:t>
            </a:r>
            <a:endParaRPr lang="en-GB" sz="2400" dirty="0">
              <a:solidFill>
                <a:schemeClr val="accent5">
                  <a:lumMod val="50000"/>
                </a:schemeClr>
              </a:solidFill>
              <a:cs typeface="Calibri"/>
            </a:endParaRPr>
          </a:p>
          <a:p>
            <a:r>
              <a:rPr lang="en-GB" sz="2400" dirty="0">
                <a:solidFill>
                  <a:schemeClr val="accent5">
                    <a:lumMod val="50000"/>
                  </a:schemeClr>
                </a:solidFill>
              </a:rPr>
              <a:t>But still finding our way.</a:t>
            </a:r>
            <a:endParaRPr lang="en-GB" sz="2400" dirty="0">
              <a:solidFill>
                <a:schemeClr val="accent5">
                  <a:lumMod val="50000"/>
                </a:schemeClr>
              </a:solidFill>
              <a:cs typeface="Calibri"/>
            </a:endParaRPr>
          </a:p>
          <a:p>
            <a:endParaRPr lang="en-GB" sz="1400" dirty="0"/>
          </a:p>
        </p:txBody>
      </p:sp>
    </p:spTree>
    <p:extLst>
      <p:ext uri="{BB962C8B-B14F-4D97-AF65-F5344CB8AC3E}">
        <p14:creationId xmlns:p14="http://schemas.microsoft.com/office/powerpoint/2010/main" val="262390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A941D-36BA-4F23-81BE-E36BCE53AE77}"/>
              </a:ext>
            </a:extLst>
          </p:cNvPr>
          <p:cNvSpPr>
            <a:spLocks noGrp="1"/>
          </p:cNvSpPr>
          <p:nvPr>
            <p:ph type="title"/>
          </p:nvPr>
        </p:nvSpPr>
        <p:spPr>
          <a:xfrm>
            <a:off x="5297762" y="329184"/>
            <a:ext cx="6251110" cy="1783080"/>
          </a:xfrm>
        </p:spPr>
        <p:txBody>
          <a:bodyPr anchor="b">
            <a:normAutofit/>
          </a:bodyPr>
          <a:lstStyle/>
          <a:p>
            <a:r>
              <a:rPr lang="en-GB" sz="5400" dirty="0">
                <a:solidFill>
                  <a:schemeClr val="accent5">
                    <a:lumMod val="50000"/>
                  </a:schemeClr>
                </a:solidFill>
              </a:rPr>
              <a:t>Early thoughts</a:t>
            </a:r>
          </a:p>
        </p:txBody>
      </p:sp>
      <p:pic>
        <p:nvPicPr>
          <p:cNvPr id="5" name="Picture 4" descr="A picture containing person, chocolate&#10;&#10;Description automatically generated">
            <a:extLst>
              <a:ext uri="{FF2B5EF4-FFF2-40B4-BE49-F238E27FC236}">
                <a16:creationId xmlns:a16="http://schemas.microsoft.com/office/drawing/2014/main" id="{5416241A-561C-4913-8979-EAA914AA60AE}"/>
              </a:ext>
            </a:extLst>
          </p:cNvPr>
          <p:cNvPicPr>
            <a:picLocks noChangeAspect="1"/>
          </p:cNvPicPr>
          <p:nvPr/>
        </p:nvPicPr>
        <p:blipFill rotWithShape="1">
          <a:blip r:embed="rId2">
            <a:extLst>
              <a:ext uri="{28A0092B-C50C-407E-A947-70E740481C1C}">
                <a14:useLocalDpi xmlns:a14="http://schemas.microsoft.com/office/drawing/2010/main" val="0"/>
              </a:ext>
            </a:extLst>
          </a:blip>
          <a:srcRect l="20119" r="3506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844C7D-D136-4A8F-A8EF-7A5F1D88C2F0}"/>
              </a:ext>
            </a:extLst>
          </p:cNvPr>
          <p:cNvSpPr>
            <a:spLocks noGrp="1"/>
          </p:cNvSpPr>
          <p:nvPr>
            <p:ph idx="1"/>
          </p:nvPr>
        </p:nvSpPr>
        <p:spPr>
          <a:xfrm>
            <a:off x="4808306" y="2706624"/>
            <a:ext cx="7058346" cy="3881370"/>
          </a:xfrm>
        </p:spPr>
        <p:txBody>
          <a:bodyPr vert="horz" lIns="91440" tIns="45720" rIns="91440" bIns="45720" rtlCol="0" anchor="t">
            <a:normAutofit/>
          </a:bodyPr>
          <a:lstStyle/>
          <a:p>
            <a:pPr indent="-228600">
              <a:spcAft>
                <a:spcPts val="600"/>
              </a:spcAft>
              <a:buFont typeface="Arial" panose="020B0604020202020204" pitchFamily="34" charset="0"/>
              <a:buChar char="•"/>
            </a:pPr>
            <a:r>
              <a:rPr lang="en-US" dirty="0">
                <a:solidFill>
                  <a:schemeClr val="accent5">
                    <a:lumMod val="50000"/>
                  </a:schemeClr>
                </a:solidFill>
              </a:rPr>
              <a:t>Library role appeared to be </a:t>
            </a:r>
            <a:r>
              <a:rPr lang="en-US" dirty="0" err="1">
                <a:solidFill>
                  <a:schemeClr val="accent5">
                    <a:lumMod val="50000"/>
                  </a:schemeClr>
                </a:solidFill>
              </a:rPr>
              <a:t>decolonising</a:t>
            </a:r>
            <a:r>
              <a:rPr lang="en-US" dirty="0">
                <a:solidFill>
                  <a:schemeClr val="accent5">
                    <a:lumMod val="50000"/>
                  </a:schemeClr>
                </a:solidFill>
              </a:rPr>
              <a:t> reading lists.</a:t>
            </a:r>
            <a:endParaRPr lang="en-US" dirty="0">
              <a:solidFill>
                <a:schemeClr val="accent5">
                  <a:lumMod val="50000"/>
                </a:schemeClr>
              </a:solidFill>
              <a:cs typeface="Calibri"/>
            </a:endParaRPr>
          </a:p>
          <a:p>
            <a:pPr indent="-228600">
              <a:spcAft>
                <a:spcPts val="600"/>
              </a:spcAft>
              <a:buFont typeface="Arial" panose="020B0604020202020204" pitchFamily="34" charset="0"/>
              <a:buChar char="•"/>
            </a:pPr>
            <a:r>
              <a:rPr lang="en-US" dirty="0">
                <a:solidFill>
                  <a:schemeClr val="accent5">
                    <a:lumMod val="50000"/>
                  </a:schemeClr>
                </a:solidFill>
              </a:rPr>
              <a:t>A </a:t>
            </a:r>
            <a:r>
              <a:rPr lang="en-US" dirty="0" err="1">
                <a:solidFill>
                  <a:schemeClr val="accent5">
                    <a:lumMod val="50000"/>
                  </a:schemeClr>
                </a:solidFill>
              </a:rPr>
              <a:t>centralised</a:t>
            </a:r>
            <a:r>
              <a:rPr lang="en-US" dirty="0">
                <a:solidFill>
                  <a:schemeClr val="accent5">
                    <a:lumMod val="50000"/>
                  </a:schemeClr>
                </a:solidFill>
              </a:rPr>
              <a:t> teaching team offered potential: free from specific content and disciplinary canons; engage with issues, themes and voices otherwise not encountering.</a:t>
            </a:r>
            <a:endParaRPr lang="en-US" dirty="0">
              <a:solidFill>
                <a:schemeClr val="accent5">
                  <a:lumMod val="50000"/>
                </a:schemeClr>
              </a:solidFill>
              <a:cs typeface="Calibri"/>
            </a:endParaRPr>
          </a:p>
          <a:p>
            <a:pPr indent="-228600">
              <a:spcAft>
                <a:spcPts val="600"/>
              </a:spcAft>
              <a:buFont typeface="Arial" panose="020B0604020202020204" pitchFamily="34" charset="0"/>
              <a:buChar char="•"/>
            </a:pPr>
            <a:r>
              <a:rPr lang="en-US" dirty="0">
                <a:solidFill>
                  <a:schemeClr val="accent5">
                    <a:lumMod val="50000"/>
                  </a:schemeClr>
                </a:solidFill>
              </a:rPr>
              <a:t>Stimulated more critical thought about who we are and what we do.</a:t>
            </a:r>
            <a:endParaRPr lang="en-US" dirty="0">
              <a:solidFill>
                <a:schemeClr val="accent5">
                  <a:lumMod val="50000"/>
                </a:schemeClr>
              </a:solidFill>
              <a:cs typeface="Calibri"/>
            </a:endParaRPr>
          </a:p>
          <a:p>
            <a:pPr marL="0" indent="0">
              <a:spcAft>
                <a:spcPts val="600"/>
              </a:spcAft>
              <a:buNone/>
            </a:pPr>
            <a:endParaRPr lang="en-US" sz="2000" dirty="0">
              <a:cs typeface="Calibri"/>
            </a:endParaRPr>
          </a:p>
          <a:p>
            <a:endParaRPr lang="en-GB" sz="2000" dirty="0"/>
          </a:p>
        </p:txBody>
      </p:sp>
    </p:spTree>
    <p:extLst>
      <p:ext uri="{BB962C8B-B14F-4D97-AF65-F5344CB8AC3E}">
        <p14:creationId xmlns:p14="http://schemas.microsoft.com/office/powerpoint/2010/main" val="405524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CC0C6-4127-4298-A367-941CE98311D4}"/>
              </a:ext>
            </a:extLst>
          </p:cNvPr>
          <p:cNvSpPr>
            <a:spLocks noGrp="1"/>
          </p:cNvSpPr>
          <p:nvPr>
            <p:ph type="title"/>
          </p:nvPr>
        </p:nvSpPr>
        <p:spPr>
          <a:xfrm>
            <a:off x="383117" y="365125"/>
            <a:ext cx="11531599" cy="1325563"/>
          </a:xfrm>
        </p:spPr>
        <p:txBody>
          <a:bodyPr>
            <a:normAutofit/>
          </a:bodyPr>
          <a:lstStyle/>
          <a:p>
            <a:pPr algn="ctr"/>
            <a:r>
              <a:rPr lang="en-GB" dirty="0">
                <a:solidFill>
                  <a:schemeClr val="accent5">
                    <a:lumMod val="50000"/>
                  </a:schemeClr>
                </a:solidFill>
              </a:rPr>
              <a:t>‘Academic skills’ and decolonisation</a:t>
            </a:r>
            <a:endParaRPr lang="en-US">
              <a:solidFill>
                <a:schemeClr val="accent5">
                  <a:lumMod val="50000"/>
                </a:schemeClr>
              </a:solidFill>
              <a:cs typeface="Calibri Light"/>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44FB37-350A-41DA-8946-836791A97E29}"/>
              </a:ext>
            </a:extLst>
          </p:cNvPr>
          <p:cNvSpPr>
            <a:spLocks noGrp="1"/>
          </p:cNvSpPr>
          <p:nvPr>
            <p:ph idx="1"/>
          </p:nvPr>
        </p:nvSpPr>
        <p:spPr>
          <a:xfrm>
            <a:off x="663350" y="2145877"/>
            <a:ext cx="10917766" cy="4251960"/>
          </a:xfrm>
        </p:spPr>
        <p:txBody>
          <a:bodyPr vert="horz" lIns="91440" tIns="45720" rIns="91440" bIns="45720" rtlCol="0" anchor="t">
            <a:normAutofit lnSpcReduction="10000"/>
          </a:bodyPr>
          <a:lstStyle/>
          <a:p>
            <a:r>
              <a:rPr lang="en-GB" dirty="0">
                <a:solidFill>
                  <a:schemeClr val="accent5">
                    <a:lumMod val="50000"/>
                  </a:schemeClr>
                </a:solidFill>
              </a:rPr>
              <a:t>Do learning developers uphold the status quo or can we participate in interrogating and challenging the colonised nature of learning in HE?</a:t>
            </a:r>
            <a:endParaRPr lang="en-GB" dirty="0">
              <a:solidFill>
                <a:schemeClr val="accent5">
                  <a:lumMod val="50000"/>
                </a:schemeClr>
              </a:solidFill>
              <a:cs typeface="Calibri"/>
            </a:endParaRPr>
          </a:p>
          <a:p>
            <a:r>
              <a:rPr lang="en-GB" dirty="0">
                <a:solidFill>
                  <a:schemeClr val="accent5">
                    <a:lumMod val="50000"/>
                  </a:schemeClr>
                </a:solidFill>
              </a:rPr>
              <a:t>‘Study skills’ provision: a deficit approach that reinforces colonised homogeneity and focuses on acculturation (Robinson-Pant and Street, 2012; Bhopal, 2018).</a:t>
            </a:r>
            <a:endParaRPr lang="en-GB" dirty="0">
              <a:solidFill>
                <a:schemeClr val="accent5">
                  <a:lumMod val="50000"/>
                </a:schemeClr>
              </a:solidFill>
              <a:cs typeface="Calibri"/>
            </a:endParaRPr>
          </a:p>
          <a:p>
            <a:r>
              <a:rPr lang="en-GB" dirty="0">
                <a:solidFill>
                  <a:schemeClr val="accent5">
                    <a:lumMod val="50000"/>
                  </a:schemeClr>
                </a:solidFill>
              </a:rPr>
              <a:t>Academic literacies and learning development: a more emancipatory approach. Elucidate academic practices </a:t>
            </a:r>
            <a:r>
              <a:rPr lang="en-GB" dirty="0">
                <a:solidFill>
                  <a:schemeClr val="accent5">
                    <a:lumMod val="50000"/>
                  </a:schemeClr>
                </a:solidFill>
                <a:ea typeface="+mn-lt"/>
                <a:cs typeface="+mn-lt"/>
              </a:rPr>
              <a:t>(Lea and Street, 2006; Robinson-Pant and Street, 2012; Burke, 2015). </a:t>
            </a:r>
          </a:p>
          <a:p>
            <a:r>
              <a:rPr lang="en-GB" dirty="0">
                <a:solidFill>
                  <a:schemeClr val="accent5">
                    <a:lumMod val="50000"/>
                  </a:schemeClr>
                </a:solidFill>
                <a:ea typeface="+mn-lt"/>
                <a:cs typeface="+mn-lt"/>
              </a:rPr>
              <a:t>Therefore, n</a:t>
            </a:r>
            <a:r>
              <a:rPr lang="en-GB" dirty="0">
                <a:solidFill>
                  <a:schemeClr val="accent5">
                    <a:lumMod val="50000"/>
                  </a:schemeClr>
                </a:solidFill>
              </a:rPr>
              <a:t>aturally aligns itself to exposing the power and structural inequalities embedded in those practices.  </a:t>
            </a:r>
            <a:endParaRPr lang="en-GB" dirty="0">
              <a:solidFill>
                <a:schemeClr val="accent5">
                  <a:lumMod val="50000"/>
                </a:schemeClr>
              </a:solidFill>
              <a:cs typeface="Calibri"/>
            </a:endParaRPr>
          </a:p>
          <a:p>
            <a:endParaRPr lang="en-GB" sz="2200" dirty="0"/>
          </a:p>
          <a:p>
            <a:endParaRPr lang="en-GB" sz="2200" dirty="0"/>
          </a:p>
          <a:p>
            <a:endParaRPr lang="en-GB" sz="2200" dirty="0"/>
          </a:p>
        </p:txBody>
      </p:sp>
    </p:spTree>
    <p:extLst>
      <p:ext uri="{BB962C8B-B14F-4D97-AF65-F5344CB8AC3E}">
        <p14:creationId xmlns:p14="http://schemas.microsoft.com/office/powerpoint/2010/main" val="351170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3BA18-E2CE-4C9A-B1B5-F779D9CE3A36}"/>
              </a:ext>
            </a:extLst>
          </p:cNvPr>
          <p:cNvSpPr>
            <a:spLocks noGrp="1"/>
          </p:cNvSpPr>
          <p:nvPr>
            <p:ph type="title"/>
          </p:nvPr>
        </p:nvSpPr>
        <p:spPr>
          <a:xfrm>
            <a:off x="510117" y="365125"/>
            <a:ext cx="11171766" cy="1325563"/>
          </a:xfrm>
        </p:spPr>
        <p:txBody>
          <a:bodyPr>
            <a:normAutofit fontScale="90000"/>
          </a:bodyPr>
          <a:lstStyle/>
          <a:p>
            <a:pPr algn="ctr"/>
            <a:r>
              <a:rPr lang="en-US" sz="4600" dirty="0">
                <a:solidFill>
                  <a:schemeClr val="accent5">
                    <a:lumMod val="50000"/>
                  </a:schemeClr>
                </a:solidFill>
                <a:latin typeface="Calibri Light"/>
                <a:cs typeface="Calibri"/>
              </a:rPr>
              <a:t>Developing a </a:t>
            </a:r>
            <a:r>
              <a:rPr lang="en-US" sz="4600" dirty="0" err="1">
                <a:solidFill>
                  <a:schemeClr val="accent5">
                    <a:lumMod val="50000"/>
                  </a:schemeClr>
                </a:solidFill>
                <a:latin typeface="Calibri Light"/>
                <a:cs typeface="Calibri"/>
              </a:rPr>
              <a:t>decolonised</a:t>
            </a:r>
            <a:r>
              <a:rPr lang="en-US" sz="4600" dirty="0">
                <a:solidFill>
                  <a:schemeClr val="accent5">
                    <a:lumMod val="50000"/>
                  </a:schemeClr>
                </a:solidFill>
                <a:latin typeface="Calibri Light"/>
                <a:cs typeface="Calibri"/>
              </a:rPr>
              <a:t> academic skills curriculum</a:t>
            </a:r>
            <a:endParaRPr lang="en-GB" sz="4600" dirty="0">
              <a:solidFill>
                <a:schemeClr val="accent5">
                  <a:lumMod val="50000"/>
                </a:schemeClr>
              </a:solidFill>
              <a:latin typeface="Calibri Light"/>
              <a:cs typeface="Calibri Light"/>
            </a:endParaRP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1879CC-C823-4598-825D-3661F0D34A74}"/>
              </a:ext>
            </a:extLst>
          </p:cNvPr>
          <p:cNvSpPr>
            <a:spLocks noGrp="1"/>
          </p:cNvSpPr>
          <p:nvPr>
            <p:ph idx="1"/>
          </p:nvPr>
        </p:nvSpPr>
        <p:spPr>
          <a:xfrm>
            <a:off x="383117" y="1876468"/>
            <a:ext cx="11298766" cy="4812876"/>
          </a:xfrm>
        </p:spPr>
        <p:txBody>
          <a:bodyPr vert="horz" lIns="91440" tIns="45720" rIns="91440" bIns="45720" rtlCol="0" anchor="t">
            <a:noAutofit/>
          </a:bodyPr>
          <a:lstStyle/>
          <a:p>
            <a:pPr indent="-228600">
              <a:spcAft>
                <a:spcPts val="600"/>
              </a:spcAft>
              <a:buFont typeface="Arial" panose="020B0604020202020204" pitchFamily="34" charset="0"/>
              <a:buChar char="•"/>
            </a:pPr>
            <a:r>
              <a:rPr lang="en-US" dirty="0">
                <a:solidFill>
                  <a:schemeClr val="accent5">
                    <a:lumMod val="50000"/>
                  </a:schemeClr>
                </a:solidFill>
              </a:rPr>
              <a:t>To challenge and avoid tokenism. Recognise it is not the same as EDI (Burke, 2015; Tate and </a:t>
            </a:r>
            <a:r>
              <a:rPr lang="en-US" dirty="0" err="1">
                <a:solidFill>
                  <a:schemeClr val="accent5">
                    <a:lumMod val="50000"/>
                  </a:schemeClr>
                </a:solidFill>
              </a:rPr>
              <a:t>Baggley</a:t>
            </a:r>
            <a:r>
              <a:rPr lang="en-US" dirty="0">
                <a:solidFill>
                  <a:schemeClr val="accent5">
                    <a:lumMod val="50000"/>
                  </a:schemeClr>
                </a:solidFill>
              </a:rPr>
              <a:t>, 2017).</a:t>
            </a:r>
            <a:endParaRPr lang="en-US" dirty="0">
              <a:solidFill>
                <a:schemeClr val="accent5">
                  <a:lumMod val="50000"/>
                </a:schemeClr>
              </a:solidFill>
              <a:cs typeface="Calibri"/>
            </a:endParaRPr>
          </a:p>
          <a:p>
            <a:pPr>
              <a:spcAft>
                <a:spcPts val="600"/>
              </a:spcAft>
            </a:pPr>
            <a:r>
              <a:rPr lang="en-US" dirty="0">
                <a:solidFill>
                  <a:schemeClr val="accent5">
                    <a:lumMod val="50000"/>
                  </a:schemeClr>
                </a:solidFill>
              </a:rPr>
              <a:t>Race, gender, sexuality, class (Ahmed, 2009; Burton, 2015; Danvers, 2018). </a:t>
            </a:r>
            <a:endParaRPr lang="en-US" dirty="0">
              <a:solidFill>
                <a:schemeClr val="accent5">
                  <a:lumMod val="50000"/>
                </a:schemeClr>
              </a:solidFill>
              <a:cs typeface="Calibri"/>
            </a:endParaRPr>
          </a:p>
          <a:p>
            <a:pPr>
              <a:spcAft>
                <a:spcPts val="600"/>
              </a:spcAft>
            </a:pPr>
            <a:r>
              <a:rPr lang="en-US" dirty="0">
                <a:solidFill>
                  <a:schemeClr val="accent5">
                    <a:lumMod val="50000"/>
                  </a:schemeClr>
                </a:solidFill>
              </a:rPr>
              <a:t>Balance being explicit and inadvertently creating barriers. </a:t>
            </a:r>
            <a:endParaRPr lang="en-US" dirty="0">
              <a:solidFill>
                <a:schemeClr val="accent5">
                  <a:lumMod val="50000"/>
                </a:schemeClr>
              </a:solidFill>
              <a:cs typeface="Calibri"/>
            </a:endParaRPr>
          </a:p>
          <a:p>
            <a:pPr>
              <a:spcAft>
                <a:spcPts val="600"/>
              </a:spcAft>
            </a:pPr>
            <a:r>
              <a:rPr lang="en-US" dirty="0">
                <a:solidFill>
                  <a:schemeClr val="accent5">
                    <a:lumMod val="50000"/>
                  </a:schemeClr>
                </a:solidFill>
              </a:rPr>
              <a:t>Suggested </a:t>
            </a:r>
            <a:r>
              <a:rPr lang="en-US" dirty="0" err="1">
                <a:solidFill>
                  <a:schemeClr val="accent5">
                    <a:lumMod val="50000"/>
                  </a:schemeClr>
                </a:solidFill>
              </a:rPr>
              <a:t>decolonised</a:t>
            </a:r>
            <a:r>
              <a:rPr lang="en-US" dirty="0">
                <a:solidFill>
                  <a:schemeClr val="accent5">
                    <a:lumMod val="50000"/>
                  </a:schemeClr>
                </a:solidFill>
              </a:rPr>
              <a:t> lesson plans and resources, and consciously </a:t>
            </a:r>
            <a:r>
              <a:rPr lang="en-US" dirty="0" err="1">
                <a:solidFill>
                  <a:schemeClr val="accent5">
                    <a:lumMod val="50000"/>
                  </a:schemeClr>
                </a:solidFill>
              </a:rPr>
              <a:t>decolonised</a:t>
            </a:r>
            <a:r>
              <a:rPr lang="en-US" dirty="0">
                <a:solidFill>
                  <a:schemeClr val="accent5">
                    <a:lumMod val="50000"/>
                  </a:schemeClr>
                </a:solidFill>
              </a:rPr>
              <a:t> practices.</a:t>
            </a:r>
            <a:r>
              <a:rPr lang="en-US" dirty="0">
                <a:solidFill>
                  <a:schemeClr val="accent5">
                    <a:lumMod val="50000"/>
                  </a:schemeClr>
                </a:solidFill>
                <a:cs typeface="Calibri"/>
              </a:rPr>
              <a:t> Central teaching </a:t>
            </a:r>
            <a:r>
              <a:rPr lang="en-US" dirty="0" err="1">
                <a:solidFill>
                  <a:schemeClr val="accent5">
                    <a:lumMod val="50000"/>
                  </a:schemeClr>
                </a:solidFill>
                <a:cs typeface="Calibri"/>
              </a:rPr>
              <a:t>programme</a:t>
            </a:r>
            <a:r>
              <a:rPr lang="en-US" dirty="0">
                <a:solidFill>
                  <a:schemeClr val="accent5">
                    <a:lumMod val="50000"/>
                  </a:schemeClr>
                </a:solidFill>
                <a:cs typeface="Calibri"/>
              </a:rPr>
              <a:t> from Sept. 2019. </a:t>
            </a:r>
          </a:p>
          <a:p>
            <a:pPr>
              <a:spcAft>
                <a:spcPts val="600"/>
              </a:spcAft>
            </a:pPr>
            <a:r>
              <a:rPr lang="en-US" dirty="0">
                <a:solidFill>
                  <a:schemeClr val="accent5">
                    <a:lumMod val="50000"/>
                  </a:schemeClr>
                </a:solidFill>
                <a:cs typeface="Calibri"/>
              </a:rPr>
              <a:t>Faculty Academic Achievement Canvas course webinar </a:t>
            </a:r>
            <a:r>
              <a:rPr lang="en-US" dirty="0" err="1">
                <a:solidFill>
                  <a:schemeClr val="accent5">
                    <a:lumMod val="50000"/>
                  </a:schemeClr>
                </a:solidFill>
                <a:cs typeface="Calibri"/>
              </a:rPr>
              <a:t>programme</a:t>
            </a:r>
            <a:r>
              <a:rPr lang="en-US" dirty="0">
                <a:solidFill>
                  <a:schemeClr val="accent5">
                    <a:lumMod val="50000"/>
                  </a:schemeClr>
                </a:solidFill>
                <a:cs typeface="Calibri"/>
              </a:rPr>
              <a:t> from Jan. 2021: new opportunities to engage and lessen the learning burden.</a:t>
            </a:r>
          </a:p>
          <a:p>
            <a:pPr>
              <a:spcAft>
                <a:spcPts val="600"/>
              </a:spcAft>
            </a:pPr>
            <a:endParaRPr lang="en-US" sz="2200" dirty="0">
              <a:cs typeface="Calibri" panose="020F0502020204030204"/>
            </a:endParaRPr>
          </a:p>
          <a:p>
            <a:endParaRPr lang="en-GB" sz="2200" dirty="0">
              <a:cs typeface="Calibri" panose="020F0502020204030204"/>
            </a:endParaRPr>
          </a:p>
        </p:txBody>
      </p:sp>
    </p:spTree>
    <p:extLst>
      <p:ext uri="{BB962C8B-B14F-4D97-AF65-F5344CB8AC3E}">
        <p14:creationId xmlns:p14="http://schemas.microsoft.com/office/powerpoint/2010/main" val="358499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3BA18-E2CE-4C9A-B1B5-F779D9CE3A36}"/>
              </a:ext>
            </a:extLst>
          </p:cNvPr>
          <p:cNvSpPr>
            <a:spLocks noGrp="1"/>
          </p:cNvSpPr>
          <p:nvPr>
            <p:ph type="title"/>
          </p:nvPr>
        </p:nvSpPr>
        <p:spPr>
          <a:xfrm>
            <a:off x="556853" y="630240"/>
            <a:ext cx="3419856" cy="5583148"/>
          </a:xfrm>
        </p:spPr>
        <p:txBody>
          <a:bodyPr anchor="ctr">
            <a:normAutofit fontScale="90000"/>
          </a:bodyPr>
          <a:lstStyle/>
          <a:p>
            <a:r>
              <a:rPr lang="en-US" sz="4600" dirty="0">
                <a:solidFill>
                  <a:schemeClr val="accent5">
                    <a:lumMod val="50000"/>
                  </a:schemeClr>
                </a:solidFill>
                <a:ea typeface="+mj-lt"/>
                <a:cs typeface="+mj-lt"/>
              </a:rPr>
              <a:t>Include non-Western citations and gender-neutral name and pronouns in example writing.</a:t>
            </a:r>
            <a:endParaRPr lang="en-US" dirty="0">
              <a:solidFill>
                <a:schemeClr val="accent5">
                  <a:lumMod val="50000"/>
                </a:schemeClr>
              </a:solidFill>
            </a:endParaRPr>
          </a:p>
        </p:txBody>
      </p:sp>
      <p:sp>
        <p:nvSpPr>
          <p:cNvPr id="3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A0C39B-1904-75A3-4BB0-DBA51CA42E7E}"/>
              </a:ext>
            </a:extLst>
          </p:cNvPr>
          <p:cNvSpPr txBox="1"/>
          <p:nvPr/>
        </p:nvSpPr>
        <p:spPr>
          <a:xfrm>
            <a:off x="4533477" y="630240"/>
            <a:ext cx="7315197"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chemeClr val="accent5">
                    <a:lumMod val="50000"/>
                  </a:schemeClr>
                </a:solidFill>
                <a:latin typeface="Calibri"/>
                <a:ea typeface="+mn-lt"/>
                <a:cs typeface="Calibri Light"/>
              </a:rPr>
              <a:t>Jamie is writing about studying at university. In pairs, discuss how they could develop their critical writing.</a:t>
            </a:r>
            <a:endParaRPr lang="en-US" sz="2600" dirty="0">
              <a:solidFill>
                <a:schemeClr val="accent5">
                  <a:lumMod val="50000"/>
                </a:schemeClr>
              </a:solidFill>
              <a:latin typeface="Calibri"/>
              <a:ea typeface="+mn-lt"/>
              <a:cs typeface="+mn-lt"/>
            </a:endParaRPr>
          </a:p>
          <a:p>
            <a:endParaRPr lang="en-US" sz="2600" dirty="0">
              <a:solidFill>
                <a:schemeClr val="accent5">
                  <a:lumMod val="50000"/>
                </a:schemeClr>
              </a:solidFill>
              <a:ea typeface="+mn-lt"/>
              <a:cs typeface="+mn-lt"/>
            </a:endParaRPr>
          </a:p>
          <a:p>
            <a:r>
              <a:rPr lang="en-US" sz="2600" dirty="0">
                <a:solidFill>
                  <a:schemeClr val="accent5">
                    <a:lumMod val="50000"/>
                  </a:schemeClr>
                </a:solidFill>
                <a:ea typeface="+mn-lt"/>
                <a:cs typeface="+mn-lt"/>
              </a:rPr>
              <a:t>Hennessy (2010) believes that first year university essays should be based on subject text-books and lecture notes. According to </a:t>
            </a:r>
            <a:r>
              <a:rPr lang="en-US" sz="2600" dirty="0" err="1">
                <a:solidFill>
                  <a:schemeClr val="accent5">
                    <a:lumMod val="50000"/>
                  </a:schemeClr>
                </a:solidFill>
                <a:ea typeface="+mn-lt"/>
                <a:cs typeface="+mn-lt"/>
              </a:rPr>
              <a:t>Choudrey</a:t>
            </a:r>
            <a:r>
              <a:rPr lang="en-US" sz="2600" dirty="0">
                <a:solidFill>
                  <a:schemeClr val="accent5">
                    <a:lumMod val="50000"/>
                  </a:schemeClr>
                </a:solidFill>
                <a:ea typeface="+mn-lt"/>
                <a:cs typeface="+mn-lt"/>
              </a:rPr>
              <a:t> (2015), academic essays should be well researched. This research should be done from books listed in the module handbook and using the online resources in the library. Beko (2013) says that assignments are written using information collected from the library, especially peer-reviewed articles. Johnson (2012) argues that students should use library resources and some academic websites.</a:t>
            </a:r>
            <a:endParaRPr lang="en-US" sz="2600" dirty="0">
              <a:solidFill>
                <a:schemeClr val="accent5">
                  <a:lumMod val="50000"/>
                </a:schemeClr>
              </a:solidFill>
              <a:cs typeface="Calibri"/>
            </a:endParaRPr>
          </a:p>
        </p:txBody>
      </p:sp>
    </p:spTree>
    <p:extLst>
      <p:ext uri="{BB962C8B-B14F-4D97-AF65-F5344CB8AC3E}">
        <p14:creationId xmlns:p14="http://schemas.microsoft.com/office/powerpoint/2010/main" val="177440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3BA18-E2CE-4C9A-B1B5-F779D9CE3A36}"/>
              </a:ext>
            </a:extLst>
          </p:cNvPr>
          <p:cNvSpPr>
            <a:spLocks noGrp="1"/>
          </p:cNvSpPr>
          <p:nvPr>
            <p:ph type="title"/>
          </p:nvPr>
        </p:nvSpPr>
        <p:spPr>
          <a:xfrm>
            <a:off x="630936" y="639520"/>
            <a:ext cx="3429000" cy="1719072"/>
          </a:xfrm>
        </p:spPr>
        <p:txBody>
          <a:bodyPr anchor="b">
            <a:normAutofit fontScale="90000"/>
          </a:bodyPr>
          <a:lstStyle/>
          <a:p>
            <a:r>
              <a:rPr lang="en-US" sz="4600" dirty="0">
                <a:solidFill>
                  <a:schemeClr val="accent5">
                    <a:lumMod val="50000"/>
                  </a:schemeClr>
                </a:solidFill>
                <a:ea typeface="+mj-lt"/>
                <a:cs typeface="+mj-lt"/>
              </a:rPr>
              <a:t>Developing an argument (APSS)</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1879CC-C823-4598-825D-3661F0D34A74}"/>
              </a:ext>
            </a:extLst>
          </p:cNvPr>
          <p:cNvSpPr>
            <a:spLocks noGrp="1"/>
          </p:cNvSpPr>
          <p:nvPr>
            <p:ph idx="1"/>
          </p:nvPr>
        </p:nvSpPr>
        <p:spPr>
          <a:xfrm>
            <a:off x="253345" y="2902940"/>
            <a:ext cx="3725333" cy="3410712"/>
          </a:xfrm>
        </p:spPr>
        <p:txBody>
          <a:bodyPr vert="horz" lIns="91440" tIns="45720" rIns="91440" bIns="45720" rtlCol="0" anchor="t">
            <a:normAutofit lnSpcReduction="10000"/>
          </a:bodyPr>
          <a:lstStyle/>
          <a:p>
            <a:pPr marL="0" indent="0">
              <a:buNone/>
            </a:pPr>
            <a:r>
              <a:rPr lang="en-GB" dirty="0">
                <a:solidFill>
                  <a:schemeClr val="accent5">
                    <a:lumMod val="50000"/>
                  </a:schemeClr>
                </a:solidFill>
                <a:ea typeface="+mn-lt"/>
                <a:cs typeface="+mn-lt"/>
              </a:rPr>
              <a:t>Position themselves before developing a supported argument based on discussion and sources. Introduce them specifically to the Rhodes Must Fall campaign to relate to HE.</a:t>
            </a:r>
            <a:endParaRPr lang="en-GB" dirty="0">
              <a:solidFill>
                <a:schemeClr val="accent5">
                  <a:lumMod val="50000"/>
                </a:schemeClr>
              </a:solidFill>
              <a:cs typeface="Calibri"/>
            </a:endParaRPr>
          </a:p>
          <a:p>
            <a:pPr>
              <a:spcAft>
                <a:spcPts val="600"/>
              </a:spcAft>
            </a:pPr>
            <a:endParaRPr lang="en-US" sz="2200" dirty="0">
              <a:cs typeface="Calibri" panose="020F0502020204030204"/>
            </a:endParaRPr>
          </a:p>
          <a:p>
            <a:endParaRPr lang="en-GB" sz="2200" dirty="0">
              <a:cs typeface="Calibri" panose="020F0502020204030204"/>
            </a:endParaRPr>
          </a:p>
        </p:txBody>
      </p:sp>
      <p:pic>
        <p:nvPicPr>
          <p:cNvPr id="5" name="Picture 5">
            <a:extLst>
              <a:ext uri="{FF2B5EF4-FFF2-40B4-BE49-F238E27FC236}">
                <a16:creationId xmlns:a16="http://schemas.microsoft.com/office/drawing/2014/main" id="{E658A0C4-D7EE-2EB8-22A1-CCB8A76EF63D}"/>
              </a:ext>
            </a:extLst>
          </p:cNvPr>
          <p:cNvPicPr>
            <a:picLocks noChangeAspect="1"/>
          </p:cNvPicPr>
          <p:nvPr/>
        </p:nvPicPr>
        <p:blipFill>
          <a:blip r:embed="rId2"/>
          <a:stretch>
            <a:fillRect/>
          </a:stretch>
        </p:blipFill>
        <p:spPr>
          <a:xfrm>
            <a:off x="4058983" y="1308735"/>
            <a:ext cx="7856219" cy="4657248"/>
          </a:xfrm>
          <a:prstGeom prst="rect">
            <a:avLst/>
          </a:prstGeom>
        </p:spPr>
      </p:pic>
    </p:spTree>
    <p:extLst>
      <p:ext uri="{BB962C8B-B14F-4D97-AF65-F5344CB8AC3E}">
        <p14:creationId xmlns:p14="http://schemas.microsoft.com/office/powerpoint/2010/main" val="388052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3BA18-E2CE-4C9A-B1B5-F779D9CE3A36}"/>
              </a:ext>
            </a:extLst>
          </p:cNvPr>
          <p:cNvSpPr>
            <a:spLocks noGrp="1"/>
          </p:cNvSpPr>
          <p:nvPr>
            <p:ph type="title"/>
          </p:nvPr>
        </p:nvSpPr>
        <p:spPr>
          <a:xfrm>
            <a:off x="838200" y="365125"/>
            <a:ext cx="10515600" cy="2316430"/>
          </a:xfrm>
        </p:spPr>
        <p:txBody>
          <a:bodyPr vert="horz" lIns="91440" tIns="45720" rIns="91440" bIns="45720" rtlCol="0" anchor="ctr">
            <a:noAutofit/>
          </a:bodyPr>
          <a:lstStyle/>
          <a:p>
            <a:pPr algn="ctr"/>
            <a:r>
              <a:rPr lang="en-US" kern="1200" dirty="0" err="1">
                <a:solidFill>
                  <a:schemeClr val="accent5">
                    <a:lumMod val="50000"/>
                  </a:schemeClr>
                </a:solidFill>
                <a:latin typeface="+mj-lt"/>
                <a:ea typeface="+mj-ea"/>
                <a:cs typeface="+mj-cs"/>
              </a:rPr>
              <a:t>Summarising</a:t>
            </a:r>
            <a:r>
              <a:rPr lang="en-US" kern="1200" dirty="0">
                <a:solidFill>
                  <a:schemeClr val="accent5">
                    <a:lumMod val="50000"/>
                  </a:schemeClr>
                </a:solidFill>
                <a:latin typeface="+mj-lt"/>
                <a:ea typeface="+mj-ea"/>
                <a:cs typeface="+mj-cs"/>
              </a:rPr>
              <a:t> (Health)</a:t>
            </a:r>
            <a:r>
              <a:rPr lang="en-US" kern="1200" dirty="0">
                <a:solidFill>
                  <a:schemeClr val="tx1"/>
                </a:solidFill>
                <a:latin typeface="+mj-lt"/>
                <a:ea typeface="+mj-ea"/>
                <a:cs typeface="+mj-cs"/>
              </a:rPr>
              <a:t> </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A0C39B-1904-75A3-4BB0-DBA51CA42E7E}"/>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dirty="0">
                <a:solidFill>
                  <a:schemeClr val="accent5">
                    <a:lumMod val="50000"/>
                  </a:schemeClr>
                </a:solidFill>
              </a:rPr>
              <a:t>Evaluate two examples to identify the key features of a summary</a:t>
            </a:r>
          </a:p>
          <a:p>
            <a:pPr indent="-228600">
              <a:lnSpc>
                <a:spcPct val="90000"/>
              </a:lnSpc>
              <a:spcAft>
                <a:spcPts val="600"/>
              </a:spcAft>
              <a:buFont typeface="Arial" panose="020B0604020202020204" pitchFamily="34" charset="0"/>
              <a:buChar char="•"/>
            </a:pPr>
            <a:r>
              <a:rPr lang="en-US" sz="2400" dirty="0">
                <a:solidFill>
                  <a:schemeClr val="accent5">
                    <a:lumMod val="50000"/>
                  </a:schemeClr>
                </a:solidFill>
              </a:rPr>
              <a:t>Introduced to </a:t>
            </a:r>
            <a:r>
              <a:rPr lang="en-US" sz="2400" dirty="0" err="1">
                <a:solidFill>
                  <a:schemeClr val="accent5">
                    <a:lumMod val="50000"/>
                  </a:schemeClr>
                </a:solidFill>
              </a:rPr>
              <a:t>summarising</a:t>
            </a:r>
            <a:r>
              <a:rPr lang="en-US" sz="2400" dirty="0">
                <a:solidFill>
                  <a:schemeClr val="accent5">
                    <a:lumMod val="50000"/>
                  </a:schemeClr>
                </a:solidFill>
              </a:rPr>
              <a:t> techniques</a:t>
            </a:r>
          </a:p>
          <a:p>
            <a:pPr indent="-228600">
              <a:lnSpc>
                <a:spcPct val="90000"/>
              </a:lnSpc>
              <a:spcAft>
                <a:spcPts val="600"/>
              </a:spcAft>
              <a:buFont typeface="Arial" panose="020B0604020202020204" pitchFamily="34" charset="0"/>
              <a:buChar char="•"/>
            </a:pPr>
            <a:r>
              <a:rPr lang="en-US" sz="2400" dirty="0">
                <a:solidFill>
                  <a:schemeClr val="accent5">
                    <a:lumMod val="50000"/>
                  </a:schemeClr>
                </a:solidFill>
              </a:rPr>
              <a:t>Apply techniques using an extract from Dean, Victor and </a:t>
            </a:r>
            <a:r>
              <a:rPr lang="en-US" sz="2400" dirty="0" err="1">
                <a:solidFill>
                  <a:schemeClr val="accent5">
                    <a:lumMod val="50000"/>
                  </a:schemeClr>
                </a:solidFill>
              </a:rPr>
              <a:t>Guidy</a:t>
            </a:r>
            <a:r>
              <a:rPr lang="en-US" sz="2400" dirty="0">
                <a:solidFill>
                  <a:schemeClr val="accent5">
                    <a:lumMod val="50000"/>
                  </a:schemeClr>
                </a:solidFill>
              </a:rPr>
              <a:t>-Grimes (2016), 'Inhospitable Healthcare Spaces: Why Diversity Training on LGBTQIA Issues Is Not Enough’, </a:t>
            </a:r>
            <a:r>
              <a:rPr lang="en-US" sz="2400" i="1" dirty="0">
                <a:solidFill>
                  <a:schemeClr val="accent5">
                    <a:lumMod val="50000"/>
                  </a:schemeClr>
                </a:solidFill>
              </a:rPr>
              <a:t>Journal of Bioethical Inquiry.</a:t>
            </a:r>
            <a:r>
              <a:rPr lang="en-US" sz="2400" dirty="0">
                <a:solidFill>
                  <a:schemeClr val="accent5">
                    <a:lumMod val="50000"/>
                  </a:schemeClr>
                </a:solidFill>
              </a:rPr>
              <a:t> </a:t>
            </a:r>
          </a:p>
          <a:p>
            <a:pPr indent="-228600">
              <a:lnSpc>
                <a:spcPct val="90000"/>
              </a:lnSpc>
              <a:spcAft>
                <a:spcPts val="600"/>
              </a:spcAft>
              <a:buFont typeface="Arial" panose="020B0604020202020204" pitchFamily="34" charset="0"/>
              <a:buChar char="•"/>
            </a:pPr>
            <a:r>
              <a:rPr lang="en-US" sz="2400" dirty="0">
                <a:solidFill>
                  <a:schemeClr val="accent5">
                    <a:lumMod val="50000"/>
                  </a:schemeClr>
                </a:solidFill>
              </a:rPr>
              <a:t>Given this example to </a:t>
            </a:r>
            <a:r>
              <a:rPr lang="en-US" sz="2400" dirty="0" err="1">
                <a:solidFill>
                  <a:schemeClr val="accent5">
                    <a:lumMod val="50000"/>
                  </a:schemeClr>
                </a:solidFill>
              </a:rPr>
              <a:t>analyse</a:t>
            </a:r>
            <a:r>
              <a:rPr lang="en-US" sz="2400" dirty="0">
                <a:solidFill>
                  <a:schemeClr val="accent5">
                    <a:lumMod val="50000"/>
                  </a:schemeClr>
                </a:solidFill>
              </a:rPr>
              <a:t> and self-assess:</a:t>
            </a:r>
          </a:p>
          <a:p>
            <a:pPr>
              <a:lnSpc>
                <a:spcPct val="90000"/>
              </a:lnSpc>
              <a:spcAft>
                <a:spcPts val="600"/>
              </a:spcAft>
            </a:pPr>
            <a:r>
              <a:rPr lang="en-US" sz="2400" dirty="0">
                <a:solidFill>
                  <a:schemeClr val="accent5">
                    <a:lumMod val="50000"/>
                  </a:schemeClr>
                </a:solidFill>
              </a:rPr>
              <a:t>'Although hospital staff receive diversity training, many LGBTQIA patients feel discriminated against due to subconscious </a:t>
            </a:r>
            <a:r>
              <a:rPr lang="en-US" sz="2400" dirty="0" err="1">
                <a:solidFill>
                  <a:schemeClr val="accent5">
                    <a:lumMod val="50000"/>
                  </a:schemeClr>
                </a:solidFill>
              </a:rPr>
              <a:t>microagressions</a:t>
            </a:r>
            <a:r>
              <a:rPr lang="en-US" sz="2400" dirty="0">
                <a:solidFill>
                  <a:schemeClr val="accent5">
                    <a:lumMod val="50000"/>
                  </a:schemeClr>
                </a:solidFill>
              </a:rPr>
              <a:t> that tell them heterosexuality is considered the norm (Dean, Victor and </a:t>
            </a:r>
            <a:r>
              <a:rPr lang="en-US" sz="2400" dirty="0" err="1">
                <a:solidFill>
                  <a:schemeClr val="accent5">
                    <a:lumMod val="50000"/>
                  </a:schemeClr>
                </a:solidFill>
              </a:rPr>
              <a:t>Guidy</a:t>
            </a:r>
            <a:r>
              <a:rPr lang="en-US" sz="2400" dirty="0">
                <a:solidFill>
                  <a:schemeClr val="accent5">
                    <a:lumMod val="50000"/>
                  </a:schemeClr>
                </a:solidFill>
              </a:rPr>
              <a:t>-Grimes, 2016).’</a:t>
            </a:r>
          </a:p>
          <a:p>
            <a:pPr>
              <a:lnSpc>
                <a:spcPct val="90000"/>
              </a:lnSpc>
              <a:spcAft>
                <a:spcPts val="600"/>
              </a:spcAft>
            </a:pPr>
            <a:endParaRPr lang="en-US" sz="2400" kern="1200" dirty="0">
              <a:solidFill>
                <a:schemeClr val="accent5">
                  <a:lumMod val="50000"/>
                </a:schemeClr>
              </a:solidFill>
              <a:ea typeface="+mj-ea"/>
              <a:cs typeface="+mj-cs"/>
            </a:endParaRPr>
          </a:p>
          <a:p>
            <a:pPr>
              <a:lnSpc>
                <a:spcPct val="90000"/>
              </a:lnSpc>
              <a:spcAft>
                <a:spcPts val="600"/>
              </a:spcAft>
            </a:pPr>
            <a:r>
              <a:rPr lang="en-US" sz="2400" kern="1200" dirty="0">
                <a:solidFill>
                  <a:schemeClr val="accent5">
                    <a:lumMod val="50000"/>
                  </a:schemeClr>
                </a:solidFill>
                <a:ea typeface="+mj-ea"/>
                <a:cs typeface="+mj-cs"/>
              </a:rPr>
              <a:t>Enabled discussion about lived experiences and relate to HE systems.</a:t>
            </a:r>
            <a:endParaRPr lang="en-US" sz="2400" dirty="0">
              <a:solidFill>
                <a:schemeClr val="accent5">
                  <a:lumMod val="50000"/>
                </a:schemeClr>
              </a:solidFill>
            </a:endParaRPr>
          </a:p>
        </p:txBody>
      </p:sp>
    </p:spTree>
    <p:extLst>
      <p:ext uri="{BB962C8B-B14F-4D97-AF65-F5344CB8AC3E}">
        <p14:creationId xmlns:p14="http://schemas.microsoft.com/office/powerpoint/2010/main" val="317283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73BA18-E2CE-4C9A-B1B5-F779D9CE3A36}"/>
              </a:ext>
            </a:extLst>
          </p:cNvPr>
          <p:cNvSpPr>
            <a:spLocks noGrp="1"/>
          </p:cNvSpPr>
          <p:nvPr>
            <p:ph type="title"/>
          </p:nvPr>
        </p:nvSpPr>
        <p:spPr>
          <a:xfrm>
            <a:off x="313499" y="338154"/>
            <a:ext cx="3707415" cy="6442789"/>
          </a:xfrm>
        </p:spPr>
        <p:txBody>
          <a:bodyPr anchor="ctr">
            <a:normAutofit fontScale="90000"/>
          </a:bodyPr>
          <a:lstStyle/>
          <a:p>
            <a:r>
              <a:rPr lang="en-US" sz="3100" dirty="0">
                <a:solidFill>
                  <a:schemeClr val="accent5">
                    <a:lumMod val="50000"/>
                  </a:schemeClr>
                </a:solidFill>
                <a:latin typeface="+mn-lt"/>
                <a:ea typeface="+mj-lt"/>
                <a:cs typeface="+mj-lt"/>
              </a:rPr>
              <a:t>Essay planning: 'What is the role of HE?’</a:t>
            </a:r>
            <a:br>
              <a:rPr lang="en-US" sz="3100" dirty="0">
                <a:solidFill>
                  <a:schemeClr val="accent5">
                    <a:lumMod val="50000"/>
                  </a:schemeClr>
                </a:solidFill>
                <a:latin typeface="+mn-lt"/>
                <a:ea typeface="+mj-lt"/>
                <a:cs typeface="+mj-lt"/>
              </a:rPr>
            </a:br>
            <a:r>
              <a:rPr lang="en-US" sz="3100" dirty="0">
                <a:solidFill>
                  <a:schemeClr val="accent5">
                    <a:lumMod val="50000"/>
                  </a:schemeClr>
                </a:solidFill>
                <a:latin typeface="+mn-lt"/>
                <a:ea typeface="+mj-lt"/>
                <a:cs typeface="+mj-lt"/>
              </a:rPr>
              <a:t> </a:t>
            </a:r>
            <a:br>
              <a:rPr lang="en-US" sz="3100" dirty="0">
                <a:solidFill>
                  <a:schemeClr val="accent5">
                    <a:lumMod val="50000"/>
                  </a:schemeClr>
                </a:solidFill>
                <a:latin typeface="+mn-lt"/>
                <a:ea typeface="+mj-lt"/>
                <a:cs typeface="+mj-lt"/>
              </a:rPr>
            </a:br>
            <a:r>
              <a:rPr lang="en-US" sz="3100" dirty="0">
                <a:solidFill>
                  <a:schemeClr val="accent5">
                    <a:lumMod val="50000"/>
                  </a:schemeClr>
                </a:solidFill>
                <a:latin typeface="+mn-lt"/>
                <a:ea typeface="+mj-lt"/>
                <a:cs typeface="+mj-lt"/>
              </a:rPr>
              <a:t>Mimic the process:</a:t>
            </a:r>
            <a:br>
              <a:rPr lang="en-US" sz="3100" dirty="0">
                <a:solidFill>
                  <a:schemeClr val="accent5">
                    <a:lumMod val="50000"/>
                  </a:schemeClr>
                </a:solidFill>
                <a:latin typeface="+mn-lt"/>
                <a:ea typeface="+mj-lt"/>
                <a:cs typeface="+mj-lt"/>
              </a:rPr>
            </a:br>
            <a:r>
              <a:rPr lang="en-US" sz="3100" dirty="0">
                <a:solidFill>
                  <a:schemeClr val="accent5">
                    <a:lumMod val="50000"/>
                  </a:schemeClr>
                </a:solidFill>
                <a:latin typeface="+mn-lt"/>
                <a:ea typeface="+mj-lt"/>
                <a:cs typeface="+mj-lt"/>
              </a:rPr>
              <a:t>Brainstorm</a:t>
            </a:r>
            <a:br>
              <a:rPr lang="en-US" sz="3100" dirty="0">
                <a:solidFill>
                  <a:schemeClr val="accent5">
                    <a:lumMod val="50000"/>
                  </a:schemeClr>
                </a:solidFill>
                <a:latin typeface="+mn-lt"/>
                <a:ea typeface="+mj-lt"/>
                <a:cs typeface="+mj-lt"/>
              </a:rPr>
            </a:br>
            <a:r>
              <a:rPr lang="en-US" sz="3100" dirty="0">
                <a:solidFill>
                  <a:schemeClr val="accent5">
                    <a:lumMod val="50000"/>
                  </a:schemeClr>
                </a:solidFill>
                <a:latin typeface="+mn-lt"/>
                <a:ea typeface="+mj-lt"/>
                <a:cs typeface="+mj-lt"/>
              </a:rPr>
              <a:t>Read - compare/contrast/ evaluate</a:t>
            </a:r>
            <a:br>
              <a:rPr lang="en-US" sz="3100" dirty="0">
                <a:solidFill>
                  <a:schemeClr val="accent5">
                    <a:lumMod val="50000"/>
                  </a:schemeClr>
                </a:solidFill>
                <a:latin typeface="+mn-lt"/>
                <a:ea typeface="+mj-lt"/>
                <a:cs typeface="+mj-lt"/>
              </a:rPr>
            </a:br>
            <a:r>
              <a:rPr lang="en-US" sz="3100" dirty="0">
                <a:solidFill>
                  <a:schemeClr val="accent5">
                    <a:lumMod val="50000"/>
                  </a:schemeClr>
                </a:solidFill>
                <a:latin typeface="+mn-lt"/>
                <a:ea typeface="+mj-lt"/>
                <a:cs typeface="+mj-lt"/>
              </a:rPr>
              <a:t>Identify themes Structure into a plan</a:t>
            </a:r>
            <a:r>
              <a:rPr lang="en-GB" sz="3100" dirty="0">
                <a:solidFill>
                  <a:schemeClr val="accent5">
                    <a:lumMod val="50000"/>
                  </a:schemeClr>
                </a:solidFill>
                <a:latin typeface="+mn-lt"/>
                <a:ea typeface="+mn-lt"/>
                <a:cs typeface="+mn-lt"/>
              </a:rPr>
              <a:t> </a:t>
            </a:r>
            <a:br>
              <a:rPr lang="en-GB" sz="3100" dirty="0">
                <a:solidFill>
                  <a:schemeClr val="accent5">
                    <a:lumMod val="50000"/>
                  </a:schemeClr>
                </a:solidFill>
                <a:latin typeface="+mn-lt"/>
                <a:ea typeface="+mn-lt"/>
                <a:cs typeface="+mn-lt"/>
              </a:rPr>
            </a:br>
            <a:br>
              <a:rPr lang="en-GB" sz="3100" dirty="0">
                <a:solidFill>
                  <a:schemeClr val="accent5">
                    <a:lumMod val="50000"/>
                  </a:schemeClr>
                </a:solidFill>
                <a:latin typeface="+mn-lt"/>
                <a:ea typeface="+mn-lt"/>
                <a:cs typeface="+mn-lt"/>
              </a:rPr>
            </a:br>
            <a:r>
              <a:rPr lang="en-GB" sz="3100" dirty="0">
                <a:solidFill>
                  <a:schemeClr val="accent5">
                    <a:lumMod val="50000"/>
                  </a:schemeClr>
                </a:solidFill>
                <a:latin typeface="+mn-lt"/>
                <a:ea typeface="+mn-lt"/>
                <a:cs typeface="+mn-lt"/>
              </a:rPr>
              <a:t>Consider why Rustin and hooks may have these views and relate to themselves. </a:t>
            </a:r>
            <a:br>
              <a:rPr lang="en-US" sz="4800" dirty="0">
                <a:solidFill>
                  <a:schemeClr val="accent5">
                    <a:lumMod val="50000"/>
                  </a:schemeClr>
                </a:solidFill>
                <a:ea typeface="+mn-lt"/>
                <a:cs typeface="+mn-lt"/>
              </a:rPr>
            </a:br>
            <a:endParaRPr lang="en-US" sz="4600" dirty="0">
              <a:solidFill>
                <a:schemeClr val="accent5">
                  <a:lumMod val="50000"/>
                </a:schemeClr>
              </a:solidFill>
              <a:ea typeface="+mj-lt"/>
              <a:cs typeface="+mj-lt"/>
            </a:endParaRPr>
          </a:p>
        </p:txBody>
      </p:sp>
      <p:sp>
        <p:nvSpPr>
          <p:cNvPr id="3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998DFE4-E512-47D7-8322-1B9992FEB44B}"/>
              </a:ext>
            </a:extLst>
          </p:cNvPr>
          <p:cNvSpPr txBox="1"/>
          <p:nvPr/>
        </p:nvSpPr>
        <p:spPr>
          <a:xfrm>
            <a:off x="4574601" y="450634"/>
            <a:ext cx="5082492" cy="644278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2600" b="0" i="0" u="none" strike="noStrike" kern="1200" cap="none" spc="0" normalizeH="0" baseline="0" noProof="0" dirty="0">
                <a:ln>
                  <a:noFill/>
                </a:ln>
                <a:solidFill>
                  <a:srgbClr val="4472C4">
                    <a:lumMod val="50000"/>
                  </a:srgbClr>
                </a:solidFill>
                <a:effectLst/>
                <a:uLnTx/>
                <a:uFillTx/>
                <a:latin typeface="+mj-lt"/>
                <a:ea typeface="+mn-ea"/>
                <a:cs typeface="Calibri"/>
              </a:rPr>
              <a:t>Mike Rustin                                            We have hard evidence to show that students are  clear about why they want to go to university –  it is about having a successful career.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600" dirty="0">
              <a:solidFill>
                <a:srgbClr val="4472C4">
                  <a:lumMod val="50000"/>
                </a:srgbClr>
              </a:solidFill>
              <a:latin typeface="+mj-lt"/>
              <a:cs typeface="Calibri"/>
            </a:endParaRPr>
          </a:p>
          <a:p>
            <a:r>
              <a:rPr lang="en-GB" sz="2600" dirty="0">
                <a:solidFill>
                  <a:schemeClr val="accent5">
                    <a:lumMod val="50000"/>
                  </a:schemeClr>
                </a:solidFill>
                <a:latin typeface="+mj-lt"/>
                <a:ea typeface="+mn-lt"/>
                <a:cs typeface="+mn-lt"/>
              </a:rPr>
              <a:t>bell hooks</a:t>
            </a:r>
          </a:p>
          <a:p>
            <a:r>
              <a:rPr lang="en-GB" sz="2600" dirty="0">
                <a:solidFill>
                  <a:schemeClr val="accent5">
                    <a:lumMod val="50000"/>
                  </a:schemeClr>
                </a:solidFill>
                <a:latin typeface="+mj-lt"/>
                <a:cs typeface="Calibri"/>
              </a:rPr>
              <a:t>When people frequently ask me, 'What enabled you to come from this working-class, segregated home … into being one of our nation's well-known intellectuals?' My answer is, 'It's there in that space where I learned to be a reader and a critical thinker.’</a:t>
            </a:r>
            <a:endParaRPr lang="en-US" sz="2600" dirty="0">
              <a:solidFill>
                <a:schemeClr val="accent5">
                  <a:lumMod val="50000"/>
                </a:schemeClr>
              </a:solidFill>
              <a:latin typeface="+mj-lt"/>
              <a:cs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alibri" panose="020F0502020204030204"/>
              <a:ea typeface="+mn-lt"/>
              <a:cs typeface="Calibri" panose="020F0502020204030204"/>
            </a:endParaRPr>
          </a:p>
        </p:txBody>
      </p:sp>
      <p:pic>
        <p:nvPicPr>
          <p:cNvPr id="5" name="Picture 4">
            <a:extLst>
              <a:ext uri="{FF2B5EF4-FFF2-40B4-BE49-F238E27FC236}">
                <a16:creationId xmlns:a16="http://schemas.microsoft.com/office/drawing/2014/main" id="{7355E028-D306-44EA-B915-F0AB87465F0D}"/>
              </a:ext>
            </a:extLst>
          </p:cNvPr>
          <p:cNvPicPr>
            <a:picLocks noChangeAspect="1"/>
          </p:cNvPicPr>
          <p:nvPr/>
        </p:nvPicPr>
        <p:blipFill>
          <a:blip r:embed="rId2"/>
          <a:stretch>
            <a:fillRect/>
          </a:stretch>
        </p:blipFill>
        <p:spPr>
          <a:xfrm>
            <a:off x="9927765" y="552236"/>
            <a:ext cx="1993565" cy="2298391"/>
          </a:xfrm>
          <a:prstGeom prst="rect">
            <a:avLst/>
          </a:prstGeom>
        </p:spPr>
      </p:pic>
      <p:pic>
        <p:nvPicPr>
          <p:cNvPr id="6" name="Picture 5">
            <a:extLst>
              <a:ext uri="{FF2B5EF4-FFF2-40B4-BE49-F238E27FC236}">
                <a16:creationId xmlns:a16="http://schemas.microsoft.com/office/drawing/2014/main" id="{4FD597B0-CA5A-4A70-91C0-DC55B3164E58}"/>
              </a:ext>
            </a:extLst>
          </p:cNvPr>
          <p:cNvPicPr>
            <a:picLocks noChangeAspect="1"/>
          </p:cNvPicPr>
          <p:nvPr/>
        </p:nvPicPr>
        <p:blipFill>
          <a:blip r:embed="rId3"/>
          <a:stretch>
            <a:fillRect/>
          </a:stretch>
        </p:blipFill>
        <p:spPr>
          <a:xfrm>
            <a:off x="9903378" y="3818148"/>
            <a:ext cx="2042337" cy="2395936"/>
          </a:xfrm>
          <a:prstGeom prst="rect">
            <a:avLst/>
          </a:prstGeom>
        </p:spPr>
      </p:pic>
    </p:spTree>
    <p:extLst>
      <p:ext uri="{BB962C8B-B14F-4D97-AF65-F5344CB8AC3E}">
        <p14:creationId xmlns:p14="http://schemas.microsoft.com/office/powerpoint/2010/main" val="113001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EB92A-2455-48FE-97D8-5C4FB16F6899}"/>
              </a:ext>
            </a:extLst>
          </p:cNvPr>
          <p:cNvSpPr>
            <a:spLocks noGrp="1"/>
          </p:cNvSpPr>
          <p:nvPr>
            <p:ph type="title"/>
          </p:nvPr>
        </p:nvSpPr>
        <p:spPr>
          <a:xfrm>
            <a:off x="4726262" y="551434"/>
            <a:ext cx="7193026" cy="1370330"/>
          </a:xfrm>
        </p:spPr>
        <p:txBody>
          <a:bodyPr anchor="b">
            <a:normAutofit/>
          </a:bodyPr>
          <a:lstStyle/>
          <a:p>
            <a:r>
              <a:rPr lang="en-GB" sz="5400" dirty="0">
                <a:solidFill>
                  <a:schemeClr val="accent5">
                    <a:lumMod val="50000"/>
                  </a:schemeClr>
                </a:solidFill>
              </a:rPr>
              <a:t>Positive initial responses </a:t>
            </a:r>
            <a:endParaRPr lang="en-GB" sz="5400" dirty="0">
              <a:solidFill>
                <a:schemeClr val="accent5">
                  <a:lumMod val="50000"/>
                </a:schemeClr>
              </a:solidFill>
              <a:cs typeface="Calibri Light"/>
            </a:endParaRPr>
          </a:p>
        </p:txBody>
      </p:sp>
      <p:pic>
        <p:nvPicPr>
          <p:cNvPr id="5" name="Picture 4" descr="A picture containing flower, plant, fresh&#10;&#10;Description automatically generated">
            <a:extLst>
              <a:ext uri="{FF2B5EF4-FFF2-40B4-BE49-F238E27FC236}">
                <a16:creationId xmlns:a16="http://schemas.microsoft.com/office/drawing/2014/main" id="{24A2730D-86E5-4665-9E00-619D34B1CB52}"/>
              </a:ext>
            </a:extLst>
          </p:cNvPr>
          <p:cNvPicPr>
            <a:picLocks noChangeAspect="1"/>
          </p:cNvPicPr>
          <p:nvPr/>
        </p:nvPicPr>
        <p:blipFill rotWithShape="1">
          <a:blip r:embed="rId2">
            <a:extLst>
              <a:ext uri="{28A0092B-C50C-407E-A947-70E740481C1C}">
                <a14:useLocalDpi xmlns:a14="http://schemas.microsoft.com/office/drawing/2010/main" val="0"/>
              </a:ext>
            </a:extLst>
          </a:blip>
          <a:srcRect l="31442" r="3035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AF6ED8-9D60-4FDB-8553-EA858269DC4C}"/>
              </a:ext>
            </a:extLst>
          </p:cNvPr>
          <p:cNvSpPr>
            <a:spLocks noGrp="1"/>
          </p:cNvSpPr>
          <p:nvPr>
            <p:ph idx="1"/>
          </p:nvPr>
        </p:nvSpPr>
        <p:spPr>
          <a:xfrm>
            <a:off x="4791024" y="2475739"/>
            <a:ext cx="7058147" cy="4334086"/>
          </a:xfrm>
        </p:spPr>
        <p:txBody>
          <a:bodyPr vert="horz" lIns="91440" tIns="45720" rIns="91440" bIns="45720" rtlCol="0" anchor="t">
            <a:normAutofit/>
          </a:bodyPr>
          <a:lstStyle/>
          <a:p>
            <a:pPr>
              <a:spcAft>
                <a:spcPts val="600"/>
              </a:spcAft>
            </a:pPr>
            <a:r>
              <a:rPr lang="en-US" sz="2400" dirty="0">
                <a:solidFill>
                  <a:schemeClr val="accent5">
                    <a:lumMod val="50000"/>
                  </a:schemeClr>
                </a:solidFill>
              </a:rPr>
              <a:t>BAME Students Network in response to Stop and Search material: ‘This is brilliant. This is what happens – it’s our experience, so why hide it?’</a:t>
            </a:r>
            <a:endParaRPr lang="en-US" sz="2400" dirty="0">
              <a:solidFill>
                <a:schemeClr val="accent5">
                  <a:lumMod val="50000"/>
                </a:schemeClr>
              </a:solidFill>
              <a:cs typeface="Calibri"/>
            </a:endParaRPr>
          </a:p>
          <a:p>
            <a:pPr>
              <a:spcAft>
                <a:spcPts val="600"/>
              </a:spcAft>
            </a:pPr>
            <a:r>
              <a:rPr lang="en-US" sz="2400" dirty="0">
                <a:solidFill>
                  <a:schemeClr val="accent5">
                    <a:lumMod val="50000"/>
                  </a:schemeClr>
                </a:solidFill>
              </a:rPr>
              <a:t>A student at the end of a class on critical writing: ‘I’ve never thought about it [‘British Values’] like that before….but why haven't I?’ </a:t>
            </a:r>
            <a:endParaRPr lang="en-US" sz="2400" dirty="0">
              <a:solidFill>
                <a:schemeClr val="accent5">
                  <a:lumMod val="50000"/>
                </a:schemeClr>
              </a:solidFill>
              <a:cs typeface="Calibri"/>
            </a:endParaRPr>
          </a:p>
          <a:p>
            <a:pPr>
              <a:spcAft>
                <a:spcPts val="600"/>
              </a:spcAft>
            </a:pPr>
            <a:r>
              <a:rPr lang="en-US" sz="2400" dirty="0">
                <a:solidFill>
                  <a:schemeClr val="accent5">
                    <a:lumMod val="50000"/>
                  </a:schemeClr>
                </a:solidFill>
              </a:rPr>
              <a:t>Wanted to more formally hear the student voice: avoid a new form of </a:t>
            </a:r>
            <a:r>
              <a:rPr lang="en-US" sz="2400" dirty="0" err="1">
                <a:solidFill>
                  <a:schemeClr val="accent5">
                    <a:lumMod val="50000"/>
                  </a:schemeClr>
                </a:solidFill>
              </a:rPr>
              <a:t>colonisation</a:t>
            </a:r>
            <a:r>
              <a:rPr lang="en-US" sz="2400" dirty="0">
                <a:solidFill>
                  <a:schemeClr val="accent5">
                    <a:lumMod val="50000"/>
                  </a:schemeClr>
                </a:solidFill>
              </a:rPr>
              <a:t>. </a:t>
            </a:r>
            <a:endParaRPr lang="en-US" sz="2400" dirty="0">
              <a:solidFill>
                <a:schemeClr val="accent5">
                  <a:lumMod val="50000"/>
                </a:schemeClr>
              </a:solidFill>
              <a:cs typeface="Calibri"/>
            </a:endParaRPr>
          </a:p>
          <a:p>
            <a:pPr indent="-228600">
              <a:spcAft>
                <a:spcPts val="600"/>
              </a:spcAft>
              <a:buFont typeface="Arial" panose="020B0604020202020204" pitchFamily="34" charset="0"/>
              <a:buChar char="•"/>
            </a:pPr>
            <a:endParaRPr lang="en-US" sz="1200" dirty="0">
              <a:cs typeface="Calibri"/>
            </a:endParaRPr>
          </a:p>
          <a:p>
            <a:pPr indent="-228600">
              <a:spcAft>
                <a:spcPts val="600"/>
              </a:spcAft>
              <a:buFont typeface="Arial" panose="020B0604020202020204" pitchFamily="34" charset="0"/>
              <a:buChar char="•"/>
            </a:pPr>
            <a:endParaRPr lang="en-US" sz="1200" dirty="0">
              <a:cs typeface="Calibri"/>
            </a:endParaRPr>
          </a:p>
          <a:p>
            <a:endParaRPr lang="en-GB" sz="1200" dirty="0"/>
          </a:p>
        </p:txBody>
      </p:sp>
    </p:spTree>
    <p:extLst>
      <p:ext uri="{BB962C8B-B14F-4D97-AF65-F5344CB8AC3E}">
        <p14:creationId xmlns:p14="http://schemas.microsoft.com/office/powerpoint/2010/main" val="3633115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896d26f-f2c9-4842-9ac6-ce7aff6a70d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0A2422970BC44B084CF9826F8B36A" ma:contentTypeVersion="15" ma:contentTypeDescription="Create a new document." ma:contentTypeScope="" ma:versionID="151b527b16435eafe00b6e6d895b7b02">
  <xsd:schema xmlns:xsd="http://www.w3.org/2001/XMLSchema" xmlns:xs="http://www.w3.org/2001/XMLSchema" xmlns:p="http://schemas.microsoft.com/office/2006/metadata/properties" xmlns:ns2="c2b8e455-f901-47f3-b8e8-fcb399ca0bfc" xmlns:ns3="54db404c-c500-43d8-b0ff-721ff10d90be" targetNamespace="http://schemas.microsoft.com/office/2006/metadata/properties" ma:root="true" ma:fieldsID="2ae873a4a83e0f81c028aafbdc5f6866" ns2:_="" ns3:_="">
    <xsd:import namespace="c2b8e455-f901-47f3-b8e8-fcb399ca0bfc"/>
    <xsd:import namespace="54db404c-c500-43d8-b0ff-721ff10d90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8e455-f901-47f3-b8e8-fcb399ca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b747f01-5c16-45b4-bdfc-3b3d1285474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db404c-c500-43d8-b0ff-721ff10d90b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a965da-b6dc-44fc-b72c-ba36b48d7c1b}" ma:internalName="TaxCatchAll" ma:showField="CatchAllData" ma:web="54db404c-c500-43d8-b0ff-721ff10d9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b8e455-f901-47f3-b8e8-fcb399ca0bfc">
      <Terms xmlns="http://schemas.microsoft.com/office/infopath/2007/PartnerControls"/>
    </lcf76f155ced4ddcb4097134ff3c332f>
    <TaxCatchAll xmlns="54db404c-c500-43d8-b0ff-721ff10d90be" xsi:nil="true"/>
  </documentManagement>
</p:properties>
</file>

<file path=customXml/itemProps1.xml><?xml version="1.0" encoding="utf-8"?>
<ds:datastoreItem xmlns:ds="http://schemas.openxmlformats.org/officeDocument/2006/customXml" ds:itemID="{B36EF335-AFA1-4B13-ACB1-32F204A9075A}"/>
</file>

<file path=customXml/itemProps2.xml><?xml version="1.0" encoding="utf-8"?>
<ds:datastoreItem xmlns:ds="http://schemas.openxmlformats.org/officeDocument/2006/customXml" ds:itemID="{1506244C-B413-4B48-8C19-C3F0B8F45C4A}"/>
</file>

<file path=customXml/itemProps3.xml><?xml version="1.0" encoding="utf-8"?>
<ds:datastoreItem xmlns:ds="http://schemas.openxmlformats.org/officeDocument/2006/customXml" ds:itemID="{E5F8EDEA-339A-4EBA-8612-2BB60F74DF90}"/>
</file>

<file path=docProps/app.xml><?xml version="1.0" encoding="utf-8"?>
<Properties xmlns="http://schemas.openxmlformats.org/officeDocument/2006/extended-properties" xmlns:vt="http://schemas.openxmlformats.org/officeDocument/2006/docPropsVTypes">
  <TotalTime>929</TotalTime>
  <Words>965</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Having the Freedom to Challenge: decolonising the curriculum through academic skills</vt:lpstr>
      <vt:lpstr>Early thoughts</vt:lpstr>
      <vt:lpstr>‘Academic skills’ and decolonisation</vt:lpstr>
      <vt:lpstr>Developing a decolonised academic skills curriculum</vt:lpstr>
      <vt:lpstr>Include non-Western citations and gender-neutral name and pronouns in example writing.</vt:lpstr>
      <vt:lpstr>Developing an argument (APSS)</vt:lpstr>
      <vt:lpstr>Summarising (Health)   </vt:lpstr>
      <vt:lpstr>Essay planning: 'What is the role of HE?’   Mimic the process: Brainstorm Read - compare/contrast/ evaluate Identify themes Structure into a plan   Consider why Rustin and hooks may have these views and relate to themselves.  </vt:lpstr>
      <vt:lpstr>Positive initial responses </vt:lpstr>
      <vt:lpstr>Curriculum Enhancement Project, June 2021</vt:lpstr>
      <vt:lpstr>Findings and conclusions</vt:lpstr>
      <vt:lpstr>Where we are now</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the Freedom to Challenge: decolonising the curriculum through academic skills</dc:title>
  <dc:creator>Wyn-Williams, Rhian</dc:creator>
  <cp:lastModifiedBy>Wyn-Williams, Rhian</cp:lastModifiedBy>
  <cp:revision>565</cp:revision>
  <dcterms:created xsi:type="dcterms:W3CDTF">2021-03-29T15:41:38Z</dcterms:created>
  <dcterms:modified xsi:type="dcterms:W3CDTF">2022-10-10T07:25:23Z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0x010100B260A2422970BC44B084CF9826F8B36A</vt:lpwstr>
  </property>
</Properties>
</file>